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ＭＳ Ｐゴシック" panose="020B0600070205080204" pitchFamily="34" charset="-128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环球时报 Global Times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0B-49B7-A414-013D7256C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165272"/>
        <c:axId val="314170520"/>
      </c:lineChart>
      <c:dateAx>
        <c:axId val="314165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70520"/>
        <c:crosses val="autoZero"/>
        <c:auto val="1"/>
        <c:lblOffset val="100"/>
        <c:baseTimeUnit val="days"/>
      </c:dateAx>
      <c:valAx>
        <c:axId val="3141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6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环球时报 Global Times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8E-4271-9E90-3B80A00D6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169864"/>
        <c:axId val="314170192"/>
      </c:lineChart>
      <c:dateAx>
        <c:axId val="31416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70192"/>
        <c:crosses val="autoZero"/>
        <c:auto val="1"/>
        <c:lblOffset val="100"/>
        <c:baseTimeUnit val="days"/>
      </c:dateAx>
      <c:valAx>
        <c:axId val="31417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16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环球时报 Global Times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66-4D5C-96C9-7C25D60F1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473200"/>
        <c:axId val="314474840"/>
      </c:lineChart>
      <c:dateAx>
        <c:axId val="31447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4840"/>
        <c:crosses val="autoZero"/>
        <c:auto val="1"/>
        <c:lblOffset val="100"/>
        <c:baseTimeUnit val="days"/>
      </c:dateAx>
      <c:valAx>
        <c:axId val="31447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环球时报 Global Times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BD-471D-B928-81136308D5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486736"/>
        <c:axId val="241483456"/>
      </c:barChart>
      <c:catAx>
        <c:axId val="24148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83456"/>
        <c:crosses val="autoZero"/>
        <c:auto val="1"/>
        <c:lblAlgn val="ctr"/>
        <c:lblOffset val="100"/>
        <c:noMultiLvlLbl val="0"/>
      </c:catAx>
      <c:valAx>
        <c:axId val="24148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8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环球时报 Global Times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29-49C3-85A7-B0271A2D9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81968"/>
        <c:axId val="361282296"/>
      </c:lineChart>
      <c:dateAx>
        <c:axId val="36128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2296"/>
        <c:crosses val="autoZero"/>
        <c:auto val="1"/>
        <c:lblOffset val="100"/>
        <c:baseTimeUnit val="days"/>
      </c:dateAx>
      <c:valAx>
        <c:axId val="36128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8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环球时报 Global Times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42370</c:v>
                </c:pt>
                <c:pt idx="1">
                  <c:v>42371</c:v>
                </c:pt>
                <c:pt idx="2">
                  <c:v>42372</c:v>
                </c:pt>
                <c:pt idx="3">
                  <c:v>42373</c:v>
                </c:pt>
                <c:pt idx="4">
                  <c:v>42374</c:v>
                </c:pt>
                <c:pt idx="5">
                  <c:v>42375</c:v>
                </c:pt>
                <c:pt idx="6">
                  <c:v>42376</c:v>
                </c:pt>
                <c:pt idx="7">
                  <c:v>42377</c:v>
                </c:pt>
                <c:pt idx="8">
                  <c:v>42378</c:v>
                </c:pt>
                <c:pt idx="9">
                  <c:v>42379</c:v>
                </c:pt>
                <c:pt idx="10">
                  <c:v>42380</c:v>
                </c:pt>
                <c:pt idx="11">
                  <c:v>42381</c:v>
                </c:pt>
                <c:pt idx="12">
                  <c:v>42382</c:v>
                </c:pt>
                <c:pt idx="13">
                  <c:v>42383</c:v>
                </c:pt>
                <c:pt idx="14">
                  <c:v>42384</c:v>
                </c:pt>
                <c:pt idx="15">
                  <c:v>42385</c:v>
                </c:pt>
                <c:pt idx="16">
                  <c:v>42386</c:v>
                </c:pt>
                <c:pt idx="17">
                  <c:v>42387</c:v>
                </c:pt>
                <c:pt idx="18">
                  <c:v>42388</c:v>
                </c:pt>
                <c:pt idx="19">
                  <c:v>42389</c:v>
                </c:pt>
                <c:pt idx="20">
                  <c:v>42390</c:v>
                </c:pt>
                <c:pt idx="21">
                  <c:v>42391</c:v>
                </c:pt>
                <c:pt idx="22">
                  <c:v>42392</c:v>
                </c:pt>
                <c:pt idx="23">
                  <c:v>42393</c:v>
                </c:pt>
                <c:pt idx="24">
                  <c:v>42394</c:v>
                </c:pt>
                <c:pt idx="25">
                  <c:v>42395</c:v>
                </c:pt>
                <c:pt idx="26">
                  <c:v>42396</c:v>
                </c:pt>
                <c:pt idx="27">
                  <c:v>42397</c:v>
                </c:pt>
                <c:pt idx="28">
                  <c:v>42398</c:v>
                </c:pt>
                <c:pt idx="29">
                  <c:v>42399</c:v>
                </c:pt>
                <c:pt idx="30">
                  <c:v>42400</c:v>
                </c:pt>
                <c:pt idx="31">
                  <c:v>42401</c:v>
                </c:pt>
                <c:pt idx="32">
                  <c:v>42402</c:v>
                </c:pt>
                <c:pt idx="33">
                  <c:v>42403</c:v>
                </c:pt>
                <c:pt idx="34">
                  <c:v>42404</c:v>
                </c:pt>
                <c:pt idx="35">
                  <c:v>42405</c:v>
                </c:pt>
                <c:pt idx="36">
                  <c:v>42406</c:v>
                </c:pt>
                <c:pt idx="37">
                  <c:v>42407</c:v>
                </c:pt>
                <c:pt idx="38">
                  <c:v>42408</c:v>
                </c:pt>
                <c:pt idx="39">
                  <c:v>42409</c:v>
                </c:pt>
                <c:pt idx="40">
                  <c:v>42410</c:v>
                </c:pt>
                <c:pt idx="41">
                  <c:v>42411</c:v>
                </c:pt>
                <c:pt idx="42">
                  <c:v>42412</c:v>
                </c:pt>
                <c:pt idx="43">
                  <c:v>42413</c:v>
                </c:pt>
                <c:pt idx="44">
                  <c:v>42414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42420</c:v>
                </c:pt>
                <c:pt idx="51">
                  <c:v>42421</c:v>
                </c:pt>
                <c:pt idx="52">
                  <c:v>42422</c:v>
                </c:pt>
                <c:pt idx="53">
                  <c:v>42423</c:v>
                </c:pt>
                <c:pt idx="54">
                  <c:v>42424</c:v>
                </c:pt>
                <c:pt idx="55">
                  <c:v>42425</c:v>
                </c:pt>
                <c:pt idx="56">
                  <c:v>42426</c:v>
                </c:pt>
                <c:pt idx="57">
                  <c:v>42427</c:v>
                </c:pt>
                <c:pt idx="58">
                  <c:v>42428</c:v>
                </c:pt>
                <c:pt idx="59">
                  <c:v>42429</c:v>
                </c:pt>
                <c:pt idx="60">
                  <c:v>42430</c:v>
                </c:pt>
                <c:pt idx="61">
                  <c:v>42431</c:v>
                </c:pt>
                <c:pt idx="62">
                  <c:v>42432</c:v>
                </c:pt>
                <c:pt idx="63">
                  <c:v>42433</c:v>
                </c:pt>
                <c:pt idx="64">
                  <c:v>42434</c:v>
                </c:pt>
                <c:pt idx="65">
                  <c:v>42435</c:v>
                </c:pt>
                <c:pt idx="66">
                  <c:v>42436</c:v>
                </c:pt>
                <c:pt idx="67">
                  <c:v>42437</c:v>
                </c:pt>
                <c:pt idx="68">
                  <c:v>42438</c:v>
                </c:pt>
                <c:pt idx="69">
                  <c:v>42439</c:v>
                </c:pt>
                <c:pt idx="70">
                  <c:v>42440</c:v>
                </c:pt>
                <c:pt idx="71">
                  <c:v>42441</c:v>
                </c:pt>
                <c:pt idx="72">
                  <c:v>42442</c:v>
                </c:pt>
                <c:pt idx="73">
                  <c:v>42443</c:v>
                </c:pt>
                <c:pt idx="74">
                  <c:v>42444</c:v>
                </c:pt>
                <c:pt idx="75">
                  <c:v>42445</c:v>
                </c:pt>
                <c:pt idx="76">
                  <c:v>42446</c:v>
                </c:pt>
                <c:pt idx="77">
                  <c:v>42447</c:v>
                </c:pt>
                <c:pt idx="78">
                  <c:v>42448</c:v>
                </c:pt>
                <c:pt idx="79">
                  <c:v>42449</c:v>
                </c:pt>
                <c:pt idx="80">
                  <c:v>42450</c:v>
                </c:pt>
                <c:pt idx="81">
                  <c:v>42451</c:v>
                </c:pt>
                <c:pt idx="82">
                  <c:v>42452</c:v>
                </c:pt>
                <c:pt idx="83">
                  <c:v>42453</c:v>
                </c:pt>
                <c:pt idx="84">
                  <c:v>42454</c:v>
                </c:pt>
                <c:pt idx="85">
                  <c:v>42455</c:v>
                </c:pt>
                <c:pt idx="86">
                  <c:v>42456</c:v>
                </c:pt>
                <c:pt idx="87">
                  <c:v>42457</c:v>
                </c:pt>
                <c:pt idx="88">
                  <c:v>42458</c:v>
                </c:pt>
                <c:pt idx="89">
                  <c:v>42459</c:v>
                </c:pt>
                <c:pt idx="90">
                  <c:v>42460</c:v>
                </c:pt>
                <c:pt idx="91">
                  <c:v>42461</c:v>
                </c:pt>
                <c:pt idx="92">
                  <c:v>42462</c:v>
                </c:pt>
                <c:pt idx="93">
                  <c:v>42463</c:v>
                </c:pt>
                <c:pt idx="94">
                  <c:v>42464</c:v>
                </c:pt>
                <c:pt idx="95">
                  <c:v>42465</c:v>
                </c:pt>
                <c:pt idx="96">
                  <c:v>42466</c:v>
                </c:pt>
                <c:pt idx="97">
                  <c:v>42467</c:v>
                </c:pt>
                <c:pt idx="98">
                  <c:v>42468</c:v>
                </c:pt>
                <c:pt idx="99">
                  <c:v>42469</c:v>
                </c:pt>
                <c:pt idx="100">
                  <c:v>42470</c:v>
                </c:pt>
                <c:pt idx="101">
                  <c:v>42471</c:v>
                </c:pt>
                <c:pt idx="102">
                  <c:v>42472</c:v>
                </c:pt>
                <c:pt idx="103">
                  <c:v>42473</c:v>
                </c:pt>
                <c:pt idx="104">
                  <c:v>42474</c:v>
                </c:pt>
                <c:pt idx="105">
                  <c:v>42475</c:v>
                </c:pt>
                <c:pt idx="106">
                  <c:v>42476</c:v>
                </c:pt>
                <c:pt idx="107">
                  <c:v>42477</c:v>
                </c:pt>
                <c:pt idx="108">
                  <c:v>42478</c:v>
                </c:pt>
                <c:pt idx="109">
                  <c:v>42479</c:v>
                </c:pt>
                <c:pt idx="110">
                  <c:v>42480</c:v>
                </c:pt>
                <c:pt idx="111">
                  <c:v>42481</c:v>
                </c:pt>
                <c:pt idx="112">
                  <c:v>42482</c:v>
                </c:pt>
                <c:pt idx="113">
                  <c:v>42483</c:v>
                </c:pt>
                <c:pt idx="114">
                  <c:v>42484</c:v>
                </c:pt>
                <c:pt idx="115">
                  <c:v>42485</c:v>
                </c:pt>
                <c:pt idx="116">
                  <c:v>42486</c:v>
                </c:pt>
                <c:pt idx="117">
                  <c:v>42487</c:v>
                </c:pt>
                <c:pt idx="118">
                  <c:v>42488</c:v>
                </c:pt>
                <c:pt idx="119">
                  <c:v>42489</c:v>
                </c:pt>
                <c:pt idx="120">
                  <c:v>42490</c:v>
                </c:pt>
                <c:pt idx="121">
                  <c:v>42491</c:v>
                </c:pt>
                <c:pt idx="122">
                  <c:v>42492</c:v>
                </c:pt>
                <c:pt idx="123">
                  <c:v>42493</c:v>
                </c:pt>
                <c:pt idx="124">
                  <c:v>42494</c:v>
                </c:pt>
                <c:pt idx="125">
                  <c:v>42495</c:v>
                </c:pt>
                <c:pt idx="126">
                  <c:v>42496</c:v>
                </c:pt>
                <c:pt idx="127">
                  <c:v>42497</c:v>
                </c:pt>
                <c:pt idx="128">
                  <c:v>42498</c:v>
                </c:pt>
                <c:pt idx="129">
                  <c:v>42499</c:v>
                </c:pt>
                <c:pt idx="130">
                  <c:v>42500</c:v>
                </c:pt>
                <c:pt idx="131">
                  <c:v>42501</c:v>
                </c:pt>
                <c:pt idx="132">
                  <c:v>42502</c:v>
                </c:pt>
                <c:pt idx="133">
                  <c:v>42503</c:v>
                </c:pt>
                <c:pt idx="134">
                  <c:v>42504</c:v>
                </c:pt>
                <c:pt idx="135">
                  <c:v>42505</c:v>
                </c:pt>
                <c:pt idx="136">
                  <c:v>42506</c:v>
                </c:pt>
                <c:pt idx="137">
                  <c:v>42507</c:v>
                </c:pt>
                <c:pt idx="138">
                  <c:v>42508</c:v>
                </c:pt>
                <c:pt idx="139">
                  <c:v>42509</c:v>
                </c:pt>
                <c:pt idx="140">
                  <c:v>42510</c:v>
                </c:pt>
                <c:pt idx="141">
                  <c:v>42511</c:v>
                </c:pt>
                <c:pt idx="142">
                  <c:v>42512</c:v>
                </c:pt>
                <c:pt idx="143">
                  <c:v>42513</c:v>
                </c:pt>
                <c:pt idx="144">
                  <c:v>42514</c:v>
                </c:pt>
                <c:pt idx="145">
                  <c:v>42515</c:v>
                </c:pt>
                <c:pt idx="146">
                  <c:v>42516</c:v>
                </c:pt>
                <c:pt idx="147">
                  <c:v>42517</c:v>
                </c:pt>
                <c:pt idx="148">
                  <c:v>42518</c:v>
                </c:pt>
                <c:pt idx="149">
                  <c:v>42519</c:v>
                </c:pt>
                <c:pt idx="150">
                  <c:v>42520</c:v>
                </c:pt>
                <c:pt idx="151">
                  <c:v>42521</c:v>
                </c:pt>
                <c:pt idx="152">
                  <c:v>42522</c:v>
                </c:pt>
                <c:pt idx="153">
                  <c:v>42523</c:v>
                </c:pt>
                <c:pt idx="154">
                  <c:v>42524</c:v>
                </c:pt>
                <c:pt idx="155">
                  <c:v>42525</c:v>
                </c:pt>
                <c:pt idx="156">
                  <c:v>42526</c:v>
                </c:pt>
                <c:pt idx="157">
                  <c:v>42527</c:v>
                </c:pt>
                <c:pt idx="158">
                  <c:v>42528</c:v>
                </c:pt>
                <c:pt idx="159">
                  <c:v>42529</c:v>
                </c:pt>
                <c:pt idx="160">
                  <c:v>42530</c:v>
                </c:pt>
                <c:pt idx="161">
                  <c:v>42531</c:v>
                </c:pt>
                <c:pt idx="162">
                  <c:v>42532</c:v>
                </c:pt>
                <c:pt idx="163">
                  <c:v>42533</c:v>
                </c:pt>
                <c:pt idx="164">
                  <c:v>42534</c:v>
                </c:pt>
                <c:pt idx="165">
                  <c:v>42535</c:v>
                </c:pt>
                <c:pt idx="166">
                  <c:v>42536</c:v>
                </c:pt>
                <c:pt idx="167">
                  <c:v>42537</c:v>
                </c:pt>
                <c:pt idx="168">
                  <c:v>42538</c:v>
                </c:pt>
                <c:pt idx="169">
                  <c:v>42539</c:v>
                </c:pt>
                <c:pt idx="170">
                  <c:v>42540</c:v>
                </c:pt>
                <c:pt idx="171">
                  <c:v>42541</c:v>
                </c:pt>
                <c:pt idx="172">
                  <c:v>42542</c:v>
                </c:pt>
                <c:pt idx="173">
                  <c:v>42543</c:v>
                </c:pt>
                <c:pt idx="174">
                  <c:v>42544</c:v>
                </c:pt>
                <c:pt idx="175">
                  <c:v>42545</c:v>
                </c:pt>
                <c:pt idx="176">
                  <c:v>42546</c:v>
                </c:pt>
                <c:pt idx="177">
                  <c:v>42547</c:v>
                </c:pt>
                <c:pt idx="178">
                  <c:v>42548</c:v>
                </c:pt>
                <c:pt idx="179">
                  <c:v>42549</c:v>
                </c:pt>
                <c:pt idx="180">
                  <c:v>42550</c:v>
                </c:pt>
                <c:pt idx="181">
                  <c:v>42551</c:v>
                </c:pt>
                <c:pt idx="182">
                  <c:v>42552</c:v>
                </c:pt>
                <c:pt idx="183">
                  <c:v>42553</c:v>
                </c:pt>
                <c:pt idx="184">
                  <c:v>42554</c:v>
                </c:pt>
                <c:pt idx="185">
                  <c:v>42555</c:v>
                </c:pt>
                <c:pt idx="186">
                  <c:v>42556</c:v>
                </c:pt>
                <c:pt idx="187">
                  <c:v>42557</c:v>
                </c:pt>
                <c:pt idx="188">
                  <c:v>42558</c:v>
                </c:pt>
                <c:pt idx="189">
                  <c:v>42559</c:v>
                </c:pt>
                <c:pt idx="190">
                  <c:v>42560</c:v>
                </c:pt>
                <c:pt idx="191">
                  <c:v>42561</c:v>
                </c:pt>
                <c:pt idx="192">
                  <c:v>42562</c:v>
                </c:pt>
                <c:pt idx="193">
                  <c:v>42563</c:v>
                </c:pt>
                <c:pt idx="194">
                  <c:v>42564</c:v>
                </c:pt>
                <c:pt idx="195">
                  <c:v>42565</c:v>
                </c:pt>
                <c:pt idx="196">
                  <c:v>42566</c:v>
                </c:pt>
                <c:pt idx="197">
                  <c:v>42567</c:v>
                </c:pt>
                <c:pt idx="198">
                  <c:v>42568</c:v>
                </c:pt>
                <c:pt idx="199">
                  <c:v>42569</c:v>
                </c:pt>
                <c:pt idx="200">
                  <c:v>42570</c:v>
                </c:pt>
                <c:pt idx="201">
                  <c:v>42571</c:v>
                </c:pt>
                <c:pt idx="202">
                  <c:v>42572</c:v>
                </c:pt>
                <c:pt idx="203">
                  <c:v>42573</c:v>
                </c:pt>
                <c:pt idx="204">
                  <c:v>42574</c:v>
                </c:pt>
                <c:pt idx="205">
                  <c:v>42575</c:v>
                </c:pt>
                <c:pt idx="206">
                  <c:v>42576</c:v>
                </c:pt>
                <c:pt idx="207">
                  <c:v>42577</c:v>
                </c:pt>
                <c:pt idx="208">
                  <c:v>42578</c:v>
                </c:pt>
                <c:pt idx="209">
                  <c:v>42579</c:v>
                </c:pt>
                <c:pt idx="210">
                  <c:v>42580</c:v>
                </c:pt>
                <c:pt idx="211">
                  <c:v>42581</c:v>
                </c:pt>
                <c:pt idx="212">
                  <c:v>42582</c:v>
                </c:pt>
                <c:pt idx="213">
                  <c:v>42583</c:v>
                </c:pt>
                <c:pt idx="214">
                  <c:v>42584</c:v>
                </c:pt>
                <c:pt idx="215">
                  <c:v>42585</c:v>
                </c:pt>
                <c:pt idx="216">
                  <c:v>42586</c:v>
                </c:pt>
                <c:pt idx="217">
                  <c:v>42587</c:v>
                </c:pt>
                <c:pt idx="218">
                  <c:v>42588</c:v>
                </c:pt>
                <c:pt idx="219">
                  <c:v>42589</c:v>
                </c:pt>
                <c:pt idx="220">
                  <c:v>42590</c:v>
                </c:pt>
                <c:pt idx="221">
                  <c:v>42591</c:v>
                </c:pt>
                <c:pt idx="222">
                  <c:v>42592</c:v>
                </c:pt>
                <c:pt idx="223">
                  <c:v>42593</c:v>
                </c:pt>
                <c:pt idx="224">
                  <c:v>42594</c:v>
                </c:pt>
                <c:pt idx="225">
                  <c:v>42595</c:v>
                </c:pt>
                <c:pt idx="226">
                  <c:v>42596</c:v>
                </c:pt>
                <c:pt idx="227">
                  <c:v>42597</c:v>
                </c:pt>
                <c:pt idx="228">
                  <c:v>42598</c:v>
                </c:pt>
                <c:pt idx="229">
                  <c:v>42599</c:v>
                </c:pt>
                <c:pt idx="230">
                  <c:v>42600</c:v>
                </c:pt>
                <c:pt idx="231">
                  <c:v>42601</c:v>
                </c:pt>
                <c:pt idx="232">
                  <c:v>42602</c:v>
                </c:pt>
                <c:pt idx="233">
                  <c:v>42603</c:v>
                </c:pt>
                <c:pt idx="234">
                  <c:v>42604</c:v>
                </c:pt>
                <c:pt idx="235">
                  <c:v>42605</c:v>
                </c:pt>
                <c:pt idx="236">
                  <c:v>42606</c:v>
                </c:pt>
                <c:pt idx="237">
                  <c:v>42607</c:v>
                </c:pt>
                <c:pt idx="238">
                  <c:v>42608</c:v>
                </c:pt>
                <c:pt idx="239">
                  <c:v>42609</c:v>
                </c:pt>
                <c:pt idx="240">
                  <c:v>42610</c:v>
                </c:pt>
                <c:pt idx="241">
                  <c:v>42611</c:v>
                </c:pt>
                <c:pt idx="242">
                  <c:v>42612</c:v>
                </c:pt>
                <c:pt idx="243">
                  <c:v>42613</c:v>
                </c:pt>
                <c:pt idx="244">
                  <c:v>42614</c:v>
                </c:pt>
                <c:pt idx="245">
                  <c:v>42615</c:v>
                </c:pt>
                <c:pt idx="246">
                  <c:v>42616</c:v>
                </c:pt>
                <c:pt idx="247">
                  <c:v>42617</c:v>
                </c:pt>
                <c:pt idx="248">
                  <c:v>42618</c:v>
                </c:pt>
                <c:pt idx="249">
                  <c:v>42619</c:v>
                </c:pt>
                <c:pt idx="250">
                  <c:v>42620</c:v>
                </c:pt>
                <c:pt idx="251">
                  <c:v>42621</c:v>
                </c:pt>
                <c:pt idx="252">
                  <c:v>42622</c:v>
                </c:pt>
                <c:pt idx="253">
                  <c:v>42623</c:v>
                </c:pt>
                <c:pt idx="254">
                  <c:v>42624</c:v>
                </c:pt>
                <c:pt idx="255">
                  <c:v>42625</c:v>
                </c:pt>
                <c:pt idx="256">
                  <c:v>42626</c:v>
                </c:pt>
                <c:pt idx="257">
                  <c:v>42627</c:v>
                </c:pt>
                <c:pt idx="258">
                  <c:v>42628</c:v>
                </c:pt>
                <c:pt idx="259">
                  <c:v>42629</c:v>
                </c:pt>
                <c:pt idx="260">
                  <c:v>42630</c:v>
                </c:pt>
                <c:pt idx="261">
                  <c:v>42631</c:v>
                </c:pt>
                <c:pt idx="262">
                  <c:v>42632</c:v>
                </c:pt>
                <c:pt idx="263">
                  <c:v>42633</c:v>
                </c:pt>
                <c:pt idx="264">
                  <c:v>42634</c:v>
                </c:pt>
                <c:pt idx="265">
                  <c:v>42635</c:v>
                </c:pt>
                <c:pt idx="266">
                  <c:v>42636</c:v>
                </c:pt>
                <c:pt idx="267">
                  <c:v>42637</c:v>
                </c:pt>
                <c:pt idx="268">
                  <c:v>42638</c:v>
                </c:pt>
                <c:pt idx="269">
                  <c:v>42639</c:v>
                </c:pt>
                <c:pt idx="270">
                  <c:v>42640</c:v>
                </c:pt>
                <c:pt idx="271">
                  <c:v>42641</c:v>
                </c:pt>
                <c:pt idx="272">
                  <c:v>42642</c:v>
                </c:pt>
                <c:pt idx="273">
                  <c:v>42643</c:v>
                </c:pt>
                <c:pt idx="274">
                  <c:v>42644</c:v>
                </c:pt>
                <c:pt idx="275">
                  <c:v>42645</c:v>
                </c:pt>
                <c:pt idx="276">
                  <c:v>42646</c:v>
                </c:pt>
                <c:pt idx="277">
                  <c:v>42647</c:v>
                </c:pt>
                <c:pt idx="278">
                  <c:v>42648</c:v>
                </c:pt>
                <c:pt idx="279">
                  <c:v>42649</c:v>
                </c:pt>
                <c:pt idx="280">
                  <c:v>42650</c:v>
                </c:pt>
                <c:pt idx="281">
                  <c:v>42651</c:v>
                </c:pt>
                <c:pt idx="282">
                  <c:v>42652</c:v>
                </c:pt>
                <c:pt idx="283">
                  <c:v>42653</c:v>
                </c:pt>
                <c:pt idx="284">
                  <c:v>42654</c:v>
                </c:pt>
                <c:pt idx="285">
                  <c:v>42655</c:v>
                </c:pt>
                <c:pt idx="286">
                  <c:v>42656</c:v>
                </c:pt>
                <c:pt idx="287">
                  <c:v>42657</c:v>
                </c:pt>
                <c:pt idx="288">
                  <c:v>42658</c:v>
                </c:pt>
                <c:pt idx="289">
                  <c:v>42659</c:v>
                </c:pt>
                <c:pt idx="290">
                  <c:v>42660</c:v>
                </c:pt>
                <c:pt idx="291">
                  <c:v>42661</c:v>
                </c:pt>
                <c:pt idx="292">
                  <c:v>42662</c:v>
                </c:pt>
                <c:pt idx="293">
                  <c:v>42663</c:v>
                </c:pt>
                <c:pt idx="294">
                  <c:v>42664</c:v>
                </c:pt>
                <c:pt idx="295">
                  <c:v>42665</c:v>
                </c:pt>
                <c:pt idx="296">
                  <c:v>42666</c:v>
                </c:pt>
                <c:pt idx="297">
                  <c:v>42667</c:v>
                </c:pt>
                <c:pt idx="298">
                  <c:v>42668</c:v>
                </c:pt>
                <c:pt idx="299">
                  <c:v>42669</c:v>
                </c:pt>
                <c:pt idx="300">
                  <c:v>42670</c:v>
                </c:pt>
                <c:pt idx="301">
                  <c:v>42671</c:v>
                </c:pt>
                <c:pt idx="302">
                  <c:v>42672</c:v>
                </c:pt>
                <c:pt idx="303">
                  <c:v>42673</c:v>
                </c:pt>
                <c:pt idx="304">
                  <c:v>42674</c:v>
                </c:pt>
                <c:pt idx="305">
                  <c:v>42675</c:v>
                </c:pt>
                <c:pt idx="306">
                  <c:v>42676</c:v>
                </c:pt>
                <c:pt idx="307">
                  <c:v>42677</c:v>
                </c:pt>
                <c:pt idx="308">
                  <c:v>42678</c:v>
                </c:pt>
                <c:pt idx="309">
                  <c:v>42679</c:v>
                </c:pt>
                <c:pt idx="310">
                  <c:v>42680</c:v>
                </c:pt>
                <c:pt idx="311">
                  <c:v>42681</c:v>
                </c:pt>
                <c:pt idx="312">
                  <c:v>42682</c:v>
                </c:pt>
                <c:pt idx="313">
                  <c:v>42683</c:v>
                </c:pt>
                <c:pt idx="314">
                  <c:v>42684</c:v>
                </c:pt>
                <c:pt idx="315">
                  <c:v>42685</c:v>
                </c:pt>
                <c:pt idx="316">
                  <c:v>42686</c:v>
                </c:pt>
                <c:pt idx="317">
                  <c:v>42687</c:v>
                </c:pt>
                <c:pt idx="318">
                  <c:v>42688</c:v>
                </c:pt>
                <c:pt idx="319">
                  <c:v>42689</c:v>
                </c:pt>
                <c:pt idx="320">
                  <c:v>42690</c:v>
                </c:pt>
                <c:pt idx="321">
                  <c:v>42691</c:v>
                </c:pt>
                <c:pt idx="322">
                  <c:v>42692</c:v>
                </c:pt>
                <c:pt idx="323">
                  <c:v>42693</c:v>
                </c:pt>
                <c:pt idx="324">
                  <c:v>42694</c:v>
                </c:pt>
                <c:pt idx="325">
                  <c:v>42695</c:v>
                </c:pt>
                <c:pt idx="326">
                  <c:v>42696</c:v>
                </c:pt>
                <c:pt idx="327">
                  <c:v>42697</c:v>
                </c:pt>
                <c:pt idx="328">
                  <c:v>42698</c:v>
                </c:pt>
                <c:pt idx="329">
                  <c:v>42699</c:v>
                </c:pt>
                <c:pt idx="330">
                  <c:v>42700</c:v>
                </c:pt>
                <c:pt idx="331">
                  <c:v>42701</c:v>
                </c:pt>
                <c:pt idx="332">
                  <c:v>42702</c:v>
                </c:pt>
                <c:pt idx="333">
                  <c:v>42703</c:v>
                </c:pt>
                <c:pt idx="334">
                  <c:v>42704</c:v>
                </c:pt>
                <c:pt idx="335">
                  <c:v>42705</c:v>
                </c:pt>
                <c:pt idx="336">
                  <c:v>42706</c:v>
                </c:pt>
                <c:pt idx="337">
                  <c:v>42707</c:v>
                </c:pt>
                <c:pt idx="338">
                  <c:v>42708</c:v>
                </c:pt>
                <c:pt idx="339">
                  <c:v>42709</c:v>
                </c:pt>
                <c:pt idx="340">
                  <c:v>42710</c:v>
                </c:pt>
                <c:pt idx="341">
                  <c:v>42711</c:v>
                </c:pt>
                <c:pt idx="342">
                  <c:v>42712</c:v>
                </c:pt>
                <c:pt idx="343">
                  <c:v>42713</c:v>
                </c:pt>
                <c:pt idx="344">
                  <c:v>42714</c:v>
                </c:pt>
                <c:pt idx="345">
                  <c:v>42715</c:v>
                </c:pt>
                <c:pt idx="346">
                  <c:v>42716</c:v>
                </c:pt>
                <c:pt idx="347">
                  <c:v>42717</c:v>
                </c:pt>
                <c:pt idx="348">
                  <c:v>42718</c:v>
                </c:pt>
                <c:pt idx="349">
                  <c:v>42719</c:v>
                </c:pt>
                <c:pt idx="350">
                  <c:v>42720</c:v>
                </c:pt>
                <c:pt idx="351">
                  <c:v>42721</c:v>
                </c:pt>
                <c:pt idx="352">
                  <c:v>42722</c:v>
                </c:pt>
                <c:pt idx="353">
                  <c:v>42723</c:v>
                </c:pt>
                <c:pt idx="354">
                  <c:v>42724</c:v>
                </c:pt>
                <c:pt idx="355">
                  <c:v>42725</c:v>
                </c:pt>
                <c:pt idx="356">
                  <c:v>42726</c:v>
                </c:pt>
                <c:pt idx="357">
                  <c:v>42727</c:v>
                </c:pt>
                <c:pt idx="358">
                  <c:v>42728</c:v>
                </c:pt>
                <c:pt idx="359">
                  <c:v>42729</c:v>
                </c:pt>
                <c:pt idx="360">
                  <c:v>42730</c:v>
                </c:pt>
                <c:pt idx="361">
                  <c:v>42731</c:v>
                </c:pt>
                <c:pt idx="362">
                  <c:v>42732</c:v>
                </c:pt>
                <c:pt idx="363">
                  <c:v>42733</c:v>
                </c:pt>
                <c:pt idx="364">
                  <c:v>42734</c:v>
                </c:pt>
                <c:pt idx="365">
                  <c:v>42735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52-4DBA-8FB3-129A68AC3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295088"/>
        <c:axId val="361297384"/>
      </c:lineChart>
      <c:dateAx>
        <c:axId val="36129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97384"/>
        <c:crosses val="autoZero"/>
        <c:auto val="1"/>
        <c:lblOffset val="100"/>
        <c:baseTimeUnit val="days"/>
      </c:dateAx>
      <c:valAx>
        <c:axId val="36129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9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7C7F4-BDB8-4839-A79D-6AC87B767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1FF132-79FE-451A-8A8E-F5553406C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China Daily</a:t>
            </a:r>
          </a:p>
        </p:txBody>
      </p:sp>
    </p:spTree>
    <p:extLst>
      <p:ext uri="{BB962C8B-B14F-4D97-AF65-F5344CB8AC3E}">
        <p14:creationId xmlns:p14="http://schemas.microsoft.com/office/powerpoint/2010/main" val="760415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DB4E2-2065-4C51-ADCB-E91E5E3DE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2964D-474C-4285-953F-882FE162C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57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192331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55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3942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221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8783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982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226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41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732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74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295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942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97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环球时报 </a:t>
                      </a:r>
                      <a:r>
                        <a:rPr lang="en-US" altLang="ja-JP" sz="1000"/>
                        <a:t>Global Times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83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4F3F3-27EE-4888-B6D5-E7C86196F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3888223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44B1-7E00-428D-A0BC-7B8BE404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42D659-C8B8-434E-B500-E018E86BB4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498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AC948-90BD-4CE7-92EB-7589540F6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A710F-5A98-4D70-8C45-E58B6D4A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870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BB9EC-E2E6-4C4F-BA48-58507340F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FBFC13-FA02-4391-A731-AB6417BF7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468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D41F7-017A-4E48-9980-DE2DF6EAD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E49DA-AF64-4225-B8AC-11D00659C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53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E52DA-9CBD-4A77-A87B-A40DFE6D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14F011-DF6F-45CA-9C07-D2461DFB2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907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3ACB4-24F9-42A8-9D59-857960AF1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2D1B9-C885-4EDC-BEE9-E662758B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5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1EDCE-A0CE-4A78-81ED-1CB2A9430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9DDA3-979F-41EC-B522-C67F4F8CCB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900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9C646-7F67-4DB7-9C05-6809565A5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C230F-858D-4217-B002-C7DA54204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59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00A14-6726-4825-96CE-1543B3441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BD448F-66DD-4850-B62A-58A8CF1A81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664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0246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16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136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22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77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610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16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1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- 2016-12-20 11:35:14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Pensioner ping-pong challenge!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2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- 2016-12-15 10:12:05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Experiencing a Chinese ‘bedroom town’ commute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0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- 2016-12-08 12:45:46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Experiencing work-mandated exercises in a Chinese salon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47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- 2016-11-29 14:21:11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When the Great Wall goes wild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2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- 2016-11-23 11:43:15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Live with a Chinese cross-dresser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- 2016-11-22 21:27:05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【China Chat】What issues do you feel need to be addressed at this year’s APEC summit?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- 2016-11-22 17:34:41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guess which country #Panama hats come from?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15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- 2016-11-22 16:15:53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Let's talk Sino-Ecuadorian Economic and Trade Relations with Ambassador Borja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446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88BCE-1F42-4BC7-8E78-0C010E7F3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2930464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0BDFE-0501-4EE2-8209-81A1EF8C4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E4249-D5D3-463A-8189-57F0CE826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542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233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785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93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079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367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46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06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87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- 2016-11-15 14:40:54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Chasing the Hollywood dream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4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- 2016-11-08 16:35:32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Beijing cab drivers on the #USElection2016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37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- 2016-11-01 13:55:00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China: I survived a Chinese wedding II: Where things get wild!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7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- 2016-11-01 10:34:36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China's M20 missile system, A100 MLRS, A200/A300 GMLRS and CX-1 supersonic cruise missile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2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- 2016-10-28 11:26:24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Chat : Olympic Games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6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- 2016-10-25 18:43:05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Mastering China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survived a Chinese wedding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56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- 2016-10-15 22:04:49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well everyday Chinese people know India?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37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- 2016-10-14 14:06:07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BRICS New Development Bank: filling in the financing gap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2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- 2016-10-14 10:45:30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China-India cooperation: the emerging economic frontier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480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766D9-AF92-4A8B-AAC6-441A232AE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115713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C346-BAD2-453D-B333-59D80963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75F18-6F89-4BCA-B751-E8D374022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47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252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181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91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31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01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79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40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8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- 2016-10-13 14:55:24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Enhancing diplomacy at home and abroad: President Xi’s Diplomacy Diary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2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17:00:08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Drawing a new blueprint of international economic development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01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16:53:59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Focusing on new challenges in the world economy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8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16:43:52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Establishing a long-term governance mechanism of G20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90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16:16:06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Creating a new prospect for international economic cooperation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1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16:03:18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Sharing the dividends of global economic growth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36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10:22:56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Building the open world economy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39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7BF80-ADC6-46A7-B808-0C2139A61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1724094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14AE5-7BEA-43E2-AF49-4B84B800E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75A8A-8551-4CC0-9D03-76D1E1FC64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927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2040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7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124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13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491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24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708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4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环球时报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Times - 2016-09-08 10:12:55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China Review: Jointly building a community of common destiny for all mankind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05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C6239-FE85-4136-924C-1B7B4F41B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685902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0599-F8C8-4EC1-98C7-D7F4C73C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6C5751-8E00-4451-BA91-A6BC32904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865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3CE5F-2243-4232-81F5-58D56CAEB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4D895-113E-4EF1-ACEC-9BB8B51E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53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C03E-56CE-4809-B117-841AD514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90C5C-FA49-46E3-9505-99E4535ED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50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AB728-14D1-4344-B34E-B55DC9482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C5DC3-F308-4041-B96B-2D43C535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281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625</Words>
  <Application>Microsoft Office PowerPoint</Application>
  <PresentationFormat>On-screen Show (4:3)</PresentationFormat>
  <Paragraphs>257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ＭＳ Ｐゴシック</vt:lpstr>
      <vt:lpstr>Arial</vt:lpstr>
      <vt:lpstr>quintly_template</vt:lpstr>
      <vt:lpstr>Overview</vt:lpstr>
      <vt:lpstr>Youtube Key Metrics Table</vt:lpstr>
      <vt:lpstr>Youtube Subscribers Total</vt:lpstr>
      <vt:lpstr>Youtube Subscribers Change Rate</vt:lpstr>
      <vt:lpstr>Youtube Interaction Rate</vt:lpstr>
      <vt:lpstr>Youtube Total Interactions</vt:lpstr>
      <vt:lpstr>Youtube Videos Table - 1 of 4</vt:lpstr>
      <vt:lpstr>Youtube Videos Table - 2 of 4</vt:lpstr>
      <vt:lpstr>Youtube Videos Table - 3 of 4</vt:lpstr>
      <vt:lpstr>Youtube Videos Table - 4 of 4</vt:lpstr>
      <vt:lpstr>Youtube Video Views Change</vt:lpstr>
      <vt:lpstr>Youtube Average Views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2018-04-03T08:42:55Z</dcterms:created>
  <dcterms:modified xsi:type="dcterms:W3CDTF">2018-04-03T08:43:27Z</dcterms:modified>
</cp:coreProperties>
</file>