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9579321</c:v>
                </c:pt>
                <c:pt idx="1">
                  <c:v>9583162</c:v>
                </c:pt>
                <c:pt idx="2">
                  <c:v>9585318</c:v>
                </c:pt>
                <c:pt idx="3">
                  <c:v>9586399</c:v>
                </c:pt>
                <c:pt idx="4">
                  <c:v>9588837</c:v>
                </c:pt>
                <c:pt idx="5">
                  <c:v>9591574</c:v>
                </c:pt>
                <c:pt idx="6">
                  <c:v>9594550</c:v>
                </c:pt>
                <c:pt idx="7">
                  <c:v>9597015</c:v>
                </c:pt>
                <c:pt idx="8">
                  <c:v>9599293</c:v>
                </c:pt>
                <c:pt idx="9">
                  <c:v>9601551</c:v>
                </c:pt>
                <c:pt idx="10">
                  <c:v>9603979</c:v>
                </c:pt>
                <c:pt idx="11">
                  <c:v>9606334</c:v>
                </c:pt>
                <c:pt idx="12">
                  <c:v>9608530</c:v>
                </c:pt>
                <c:pt idx="13">
                  <c:v>9610739</c:v>
                </c:pt>
                <c:pt idx="14">
                  <c:v>9612830</c:v>
                </c:pt>
                <c:pt idx="15">
                  <c:v>9614851</c:v>
                </c:pt>
                <c:pt idx="16">
                  <c:v>9618447</c:v>
                </c:pt>
                <c:pt idx="17">
                  <c:v>9621146</c:v>
                </c:pt>
                <c:pt idx="18">
                  <c:v>9625638</c:v>
                </c:pt>
                <c:pt idx="19">
                  <c:v>9629416</c:v>
                </c:pt>
                <c:pt idx="20">
                  <c:v>9633106</c:v>
                </c:pt>
                <c:pt idx="21">
                  <c:v>9636441</c:v>
                </c:pt>
                <c:pt idx="22">
                  <c:v>9639679</c:v>
                </c:pt>
                <c:pt idx="23">
                  <c:v>9642746</c:v>
                </c:pt>
                <c:pt idx="24">
                  <c:v>9646096</c:v>
                </c:pt>
                <c:pt idx="25">
                  <c:v>9649311</c:v>
                </c:pt>
                <c:pt idx="26">
                  <c:v>9652400</c:v>
                </c:pt>
                <c:pt idx="27">
                  <c:v>9655621</c:v>
                </c:pt>
                <c:pt idx="28">
                  <c:v>9658591</c:v>
                </c:pt>
                <c:pt idx="29">
                  <c:v>9661002</c:v>
                </c:pt>
                <c:pt idx="30">
                  <c:v>9662614</c:v>
                </c:pt>
                <c:pt idx="31">
                  <c:v>9663755</c:v>
                </c:pt>
                <c:pt idx="32">
                  <c:v>9665009</c:v>
                </c:pt>
                <c:pt idx="33">
                  <c:v>9666409</c:v>
                </c:pt>
                <c:pt idx="34">
                  <c:v>9667493</c:v>
                </c:pt>
                <c:pt idx="35">
                  <c:v>9668764</c:v>
                </c:pt>
                <c:pt idx="36">
                  <c:v>9669831</c:v>
                </c:pt>
                <c:pt idx="37">
                  <c:v>9670836</c:v>
                </c:pt>
                <c:pt idx="38">
                  <c:v>9672160</c:v>
                </c:pt>
                <c:pt idx="39">
                  <c:v>9673327</c:v>
                </c:pt>
                <c:pt idx="40">
                  <c:v>9674601</c:v>
                </c:pt>
                <c:pt idx="41">
                  <c:v>9676612</c:v>
                </c:pt>
                <c:pt idx="42">
                  <c:v>9678507</c:v>
                </c:pt>
                <c:pt idx="43">
                  <c:v>9680201</c:v>
                </c:pt>
                <c:pt idx="44">
                  <c:v>9681187</c:v>
                </c:pt>
                <c:pt idx="45">
                  <c:v>9682404</c:v>
                </c:pt>
                <c:pt idx="46">
                  <c:v>9683902</c:v>
                </c:pt>
                <c:pt idx="47">
                  <c:v>9686336</c:v>
                </c:pt>
                <c:pt idx="48">
                  <c:v>9689137</c:v>
                </c:pt>
                <c:pt idx="49">
                  <c:v>9694000</c:v>
                </c:pt>
                <c:pt idx="50">
                  <c:v>9700011</c:v>
                </c:pt>
                <c:pt idx="51">
                  <c:v>9705907</c:v>
                </c:pt>
                <c:pt idx="52">
                  <c:v>9711207</c:v>
                </c:pt>
                <c:pt idx="53">
                  <c:v>9715866</c:v>
                </c:pt>
                <c:pt idx="54">
                  <c:v>9719628</c:v>
                </c:pt>
                <c:pt idx="55">
                  <c:v>9723042</c:v>
                </c:pt>
                <c:pt idx="56">
                  <c:v>9726004</c:v>
                </c:pt>
                <c:pt idx="57">
                  <c:v>9728057</c:v>
                </c:pt>
                <c:pt idx="58">
                  <c:v>9729431</c:v>
                </c:pt>
                <c:pt idx="59">
                  <c:v>9729728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FA-4482-9765-E9FCA5C3A3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Curejoy Moms CureJoy Moms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Sheet1!$C$2:$C$61</c:f>
              <c:numCache>
                <c:formatCode>General</c:formatCode>
                <c:ptCount val="60"/>
                <c:pt idx="0">
                  <c:v>1477996</c:v>
                </c:pt>
                <c:pt idx="1">
                  <c:v>1478296</c:v>
                </c:pt>
                <c:pt idx="2">
                  <c:v>1478571</c:v>
                </c:pt>
                <c:pt idx="3">
                  <c:v>1478854</c:v>
                </c:pt>
                <c:pt idx="4">
                  <c:v>1479060</c:v>
                </c:pt>
                <c:pt idx="5">
                  <c:v>1479345</c:v>
                </c:pt>
                <c:pt idx="6">
                  <c:v>1479636</c:v>
                </c:pt>
                <c:pt idx="7">
                  <c:v>1480132</c:v>
                </c:pt>
                <c:pt idx="8">
                  <c:v>1480391</c:v>
                </c:pt>
                <c:pt idx="9">
                  <c:v>1480835</c:v>
                </c:pt>
                <c:pt idx="10">
                  <c:v>1481148</c:v>
                </c:pt>
                <c:pt idx="11">
                  <c:v>1481802</c:v>
                </c:pt>
                <c:pt idx="12">
                  <c:v>1483344</c:v>
                </c:pt>
                <c:pt idx="13">
                  <c:v>1484166</c:v>
                </c:pt>
                <c:pt idx="14">
                  <c:v>1485352</c:v>
                </c:pt>
                <c:pt idx="15">
                  <c:v>1486322</c:v>
                </c:pt>
                <c:pt idx="16">
                  <c:v>1488152</c:v>
                </c:pt>
                <c:pt idx="17">
                  <c:v>1490811</c:v>
                </c:pt>
                <c:pt idx="18">
                  <c:v>1492105</c:v>
                </c:pt>
                <c:pt idx="19">
                  <c:v>1492911</c:v>
                </c:pt>
                <c:pt idx="20">
                  <c:v>1493899</c:v>
                </c:pt>
                <c:pt idx="21">
                  <c:v>1495036</c:v>
                </c:pt>
                <c:pt idx="22">
                  <c:v>1496142</c:v>
                </c:pt>
                <c:pt idx="23">
                  <c:v>1496651</c:v>
                </c:pt>
                <c:pt idx="24">
                  <c:v>1497071</c:v>
                </c:pt>
                <c:pt idx="25">
                  <c:v>1497435</c:v>
                </c:pt>
                <c:pt idx="26">
                  <c:v>1497688</c:v>
                </c:pt>
                <c:pt idx="27">
                  <c:v>1497963</c:v>
                </c:pt>
                <c:pt idx="28">
                  <c:v>1498193</c:v>
                </c:pt>
                <c:pt idx="29">
                  <c:v>1498324</c:v>
                </c:pt>
                <c:pt idx="30">
                  <c:v>1498601</c:v>
                </c:pt>
                <c:pt idx="31">
                  <c:v>1498769</c:v>
                </c:pt>
                <c:pt idx="32">
                  <c:v>1499031</c:v>
                </c:pt>
                <c:pt idx="33">
                  <c:v>1499383</c:v>
                </c:pt>
                <c:pt idx="34">
                  <c:v>1500886</c:v>
                </c:pt>
                <c:pt idx="35">
                  <c:v>1502032</c:v>
                </c:pt>
                <c:pt idx="36">
                  <c:v>1506859</c:v>
                </c:pt>
                <c:pt idx="37">
                  <c:v>1516062</c:v>
                </c:pt>
                <c:pt idx="38">
                  <c:v>1521067</c:v>
                </c:pt>
                <c:pt idx="39">
                  <c:v>1524698</c:v>
                </c:pt>
                <c:pt idx="40">
                  <c:v>1527277</c:v>
                </c:pt>
                <c:pt idx="41">
                  <c:v>1529244</c:v>
                </c:pt>
                <c:pt idx="42">
                  <c:v>1531829</c:v>
                </c:pt>
                <c:pt idx="43">
                  <c:v>1534293</c:v>
                </c:pt>
                <c:pt idx="44">
                  <c:v>1538700</c:v>
                </c:pt>
                <c:pt idx="45">
                  <c:v>1543553</c:v>
                </c:pt>
                <c:pt idx="46">
                  <c:v>1546651</c:v>
                </c:pt>
                <c:pt idx="47">
                  <c:v>1549630</c:v>
                </c:pt>
                <c:pt idx="48">
                  <c:v>1552224</c:v>
                </c:pt>
                <c:pt idx="49">
                  <c:v>1554637</c:v>
                </c:pt>
                <c:pt idx="50">
                  <c:v>1557654</c:v>
                </c:pt>
                <c:pt idx="51">
                  <c:v>1562429</c:v>
                </c:pt>
                <c:pt idx="52">
                  <c:v>1568302</c:v>
                </c:pt>
                <c:pt idx="53">
                  <c:v>1572999</c:v>
                </c:pt>
                <c:pt idx="54">
                  <c:v>1576977</c:v>
                </c:pt>
                <c:pt idx="55">
                  <c:v>1581575</c:v>
                </c:pt>
                <c:pt idx="56">
                  <c:v>1585252</c:v>
                </c:pt>
                <c:pt idx="57">
                  <c:v>1588482</c:v>
                </c:pt>
                <c:pt idx="58">
                  <c:v>1590917</c:v>
                </c:pt>
                <c:pt idx="59">
                  <c:v>1591557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1FA-4482-9765-E9FCA5C3A3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Curejoy Recipes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Sheet1!$D$2:$D$61</c:f>
              <c:numCache>
                <c:formatCode>General</c:formatCode>
                <c:ptCount val="60"/>
                <c:pt idx="0">
                  <c:v>1313410</c:v>
                </c:pt>
                <c:pt idx="1">
                  <c:v>1313463</c:v>
                </c:pt>
                <c:pt idx="2">
                  <c:v>1313527</c:v>
                </c:pt>
                <c:pt idx="3">
                  <c:v>1313556</c:v>
                </c:pt>
                <c:pt idx="4">
                  <c:v>1313633</c:v>
                </c:pt>
                <c:pt idx="5">
                  <c:v>1313684</c:v>
                </c:pt>
                <c:pt idx="6">
                  <c:v>1313707</c:v>
                </c:pt>
                <c:pt idx="7">
                  <c:v>1313876</c:v>
                </c:pt>
                <c:pt idx="8">
                  <c:v>1314189</c:v>
                </c:pt>
                <c:pt idx="9">
                  <c:v>1316239</c:v>
                </c:pt>
                <c:pt idx="10">
                  <c:v>1317786</c:v>
                </c:pt>
                <c:pt idx="11">
                  <c:v>1318844</c:v>
                </c:pt>
                <c:pt idx="12">
                  <c:v>1319938</c:v>
                </c:pt>
                <c:pt idx="13">
                  <c:v>1320855</c:v>
                </c:pt>
                <c:pt idx="14">
                  <c:v>1321710</c:v>
                </c:pt>
                <c:pt idx="15">
                  <c:v>1322833</c:v>
                </c:pt>
                <c:pt idx="16">
                  <c:v>1324390</c:v>
                </c:pt>
                <c:pt idx="17">
                  <c:v>1325393</c:v>
                </c:pt>
                <c:pt idx="18">
                  <c:v>1326432</c:v>
                </c:pt>
                <c:pt idx="19">
                  <c:v>1327351</c:v>
                </c:pt>
                <c:pt idx="20">
                  <c:v>1328441</c:v>
                </c:pt>
                <c:pt idx="21">
                  <c:v>1329588</c:v>
                </c:pt>
                <c:pt idx="22">
                  <c:v>1330714</c:v>
                </c:pt>
                <c:pt idx="23">
                  <c:v>1331690</c:v>
                </c:pt>
                <c:pt idx="24">
                  <c:v>1332747</c:v>
                </c:pt>
                <c:pt idx="25">
                  <c:v>1333687</c:v>
                </c:pt>
                <c:pt idx="26">
                  <c:v>1334753</c:v>
                </c:pt>
                <c:pt idx="27">
                  <c:v>1337268</c:v>
                </c:pt>
                <c:pt idx="28">
                  <c:v>1341172</c:v>
                </c:pt>
                <c:pt idx="29">
                  <c:v>1344822</c:v>
                </c:pt>
                <c:pt idx="30">
                  <c:v>1348447</c:v>
                </c:pt>
                <c:pt idx="31">
                  <c:v>1352215</c:v>
                </c:pt>
                <c:pt idx="32">
                  <c:v>1355256</c:v>
                </c:pt>
                <c:pt idx="33">
                  <c:v>1358210</c:v>
                </c:pt>
                <c:pt idx="34">
                  <c:v>1361242</c:v>
                </c:pt>
                <c:pt idx="35">
                  <c:v>1364002</c:v>
                </c:pt>
                <c:pt idx="36">
                  <c:v>1366937</c:v>
                </c:pt>
                <c:pt idx="37">
                  <c:v>1369564</c:v>
                </c:pt>
                <c:pt idx="38">
                  <c:v>1371753</c:v>
                </c:pt>
                <c:pt idx="39">
                  <c:v>1373555</c:v>
                </c:pt>
                <c:pt idx="40">
                  <c:v>1375138</c:v>
                </c:pt>
                <c:pt idx="41">
                  <c:v>1376931</c:v>
                </c:pt>
                <c:pt idx="42">
                  <c:v>1378666</c:v>
                </c:pt>
                <c:pt idx="43">
                  <c:v>1379431</c:v>
                </c:pt>
                <c:pt idx="44">
                  <c:v>1379819</c:v>
                </c:pt>
                <c:pt idx="45">
                  <c:v>1380012</c:v>
                </c:pt>
                <c:pt idx="46">
                  <c:v>1380206</c:v>
                </c:pt>
                <c:pt idx="47">
                  <c:v>1380399</c:v>
                </c:pt>
                <c:pt idx="48">
                  <c:v>1381326</c:v>
                </c:pt>
                <c:pt idx="49">
                  <c:v>1390817</c:v>
                </c:pt>
                <c:pt idx="50">
                  <c:v>1404021</c:v>
                </c:pt>
                <c:pt idx="51">
                  <c:v>1412874</c:v>
                </c:pt>
                <c:pt idx="52">
                  <c:v>1417773</c:v>
                </c:pt>
                <c:pt idx="53">
                  <c:v>1420852</c:v>
                </c:pt>
                <c:pt idx="54">
                  <c:v>1423076</c:v>
                </c:pt>
                <c:pt idx="55">
                  <c:v>1425039</c:v>
                </c:pt>
                <c:pt idx="56">
                  <c:v>1426814</c:v>
                </c:pt>
                <c:pt idx="57">
                  <c:v>1428337</c:v>
                </c:pt>
                <c:pt idx="58">
                  <c:v>1429776</c:v>
                </c:pt>
                <c:pt idx="59">
                  <c:v>1430153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1FA-4482-9765-E9FCA5C3A3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Curejoy Yoga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Sheet1!$E$2:$E$61</c:f>
              <c:numCache>
                <c:formatCode>General</c:formatCode>
                <c:ptCount val="60"/>
                <c:pt idx="0">
                  <c:v>487465</c:v>
                </c:pt>
                <c:pt idx="1">
                  <c:v>487555</c:v>
                </c:pt>
                <c:pt idx="2">
                  <c:v>487639</c:v>
                </c:pt>
                <c:pt idx="3">
                  <c:v>487684</c:v>
                </c:pt>
                <c:pt idx="4">
                  <c:v>487714</c:v>
                </c:pt>
                <c:pt idx="5">
                  <c:v>487751</c:v>
                </c:pt>
                <c:pt idx="6">
                  <c:v>487818</c:v>
                </c:pt>
                <c:pt idx="7">
                  <c:v>487834</c:v>
                </c:pt>
                <c:pt idx="8">
                  <c:v>487852</c:v>
                </c:pt>
                <c:pt idx="9">
                  <c:v>487875</c:v>
                </c:pt>
                <c:pt idx="10">
                  <c:v>487882</c:v>
                </c:pt>
                <c:pt idx="11">
                  <c:v>487879</c:v>
                </c:pt>
                <c:pt idx="12">
                  <c:v>487888</c:v>
                </c:pt>
                <c:pt idx="13">
                  <c:v>487903</c:v>
                </c:pt>
                <c:pt idx="14">
                  <c:v>487911</c:v>
                </c:pt>
                <c:pt idx="15">
                  <c:v>487941</c:v>
                </c:pt>
                <c:pt idx="16">
                  <c:v>487939</c:v>
                </c:pt>
                <c:pt idx="17">
                  <c:v>487940</c:v>
                </c:pt>
                <c:pt idx="18">
                  <c:v>487960</c:v>
                </c:pt>
                <c:pt idx="19">
                  <c:v>487984</c:v>
                </c:pt>
                <c:pt idx="20">
                  <c:v>488007</c:v>
                </c:pt>
                <c:pt idx="21">
                  <c:v>487997</c:v>
                </c:pt>
                <c:pt idx="22">
                  <c:v>488035</c:v>
                </c:pt>
                <c:pt idx="23">
                  <c:v>488045</c:v>
                </c:pt>
                <c:pt idx="24">
                  <c:v>488045</c:v>
                </c:pt>
                <c:pt idx="25">
                  <c:v>488060</c:v>
                </c:pt>
                <c:pt idx="26">
                  <c:v>488056</c:v>
                </c:pt>
                <c:pt idx="27">
                  <c:v>488083</c:v>
                </c:pt>
                <c:pt idx="28">
                  <c:v>488081</c:v>
                </c:pt>
                <c:pt idx="29">
                  <c:v>488172</c:v>
                </c:pt>
                <c:pt idx="30">
                  <c:v>488410</c:v>
                </c:pt>
                <c:pt idx="31">
                  <c:v>488456</c:v>
                </c:pt>
                <c:pt idx="32">
                  <c:v>488497</c:v>
                </c:pt>
                <c:pt idx="33">
                  <c:v>488568</c:v>
                </c:pt>
                <c:pt idx="34">
                  <c:v>488607</c:v>
                </c:pt>
                <c:pt idx="35">
                  <c:v>488619</c:v>
                </c:pt>
                <c:pt idx="36">
                  <c:v>488649</c:v>
                </c:pt>
                <c:pt idx="37">
                  <c:v>488677</c:v>
                </c:pt>
                <c:pt idx="38">
                  <c:v>488680</c:v>
                </c:pt>
                <c:pt idx="39">
                  <c:v>488683</c:v>
                </c:pt>
                <c:pt idx="40">
                  <c:v>488693</c:v>
                </c:pt>
                <c:pt idx="41">
                  <c:v>488711</c:v>
                </c:pt>
                <c:pt idx="42">
                  <c:v>488721</c:v>
                </c:pt>
                <c:pt idx="43">
                  <c:v>488833</c:v>
                </c:pt>
                <c:pt idx="44">
                  <c:v>489071</c:v>
                </c:pt>
                <c:pt idx="45">
                  <c:v>489291</c:v>
                </c:pt>
                <c:pt idx="46">
                  <c:v>489419</c:v>
                </c:pt>
                <c:pt idx="47">
                  <c:v>489627</c:v>
                </c:pt>
                <c:pt idx="48">
                  <c:v>489829</c:v>
                </c:pt>
                <c:pt idx="49">
                  <c:v>490047</c:v>
                </c:pt>
                <c:pt idx="50">
                  <c:v>490268</c:v>
                </c:pt>
                <c:pt idx="51">
                  <c:v>490533</c:v>
                </c:pt>
                <c:pt idx="52">
                  <c:v>490924</c:v>
                </c:pt>
                <c:pt idx="53">
                  <c:v>491424</c:v>
                </c:pt>
                <c:pt idx="54">
                  <c:v>491703</c:v>
                </c:pt>
                <c:pt idx="55">
                  <c:v>492015</c:v>
                </c:pt>
                <c:pt idx="56">
                  <c:v>492213</c:v>
                </c:pt>
                <c:pt idx="57">
                  <c:v>492328</c:v>
                </c:pt>
                <c:pt idx="58">
                  <c:v>492412</c:v>
                </c:pt>
                <c:pt idx="59">
                  <c:v>492441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1FA-4482-9765-E9FCA5C3A3E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Curejoy Inspirations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Sheet1!$F$2:$F$61</c:f>
              <c:numCache>
                <c:formatCode>General</c:formatCode>
                <c:ptCount val="60"/>
                <c:pt idx="0">
                  <c:v>886341</c:v>
                </c:pt>
                <c:pt idx="1">
                  <c:v>886561</c:v>
                </c:pt>
                <c:pt idx="2">
                  <c:v>886754</c:v>
                </c:pt>
                <c:pt idx="3">
                  <c:v>886993</c:v>
                </c:pt>
                <c:pt idx="4">
                  <c:v>887195</c:v>
                </c:pt>
                <c:pt idx="5">
                  <c:v>887464</c:v>
                </c:pt>
                <c:pt idx="6">
                  <c:v>887671</c:v>
                </c:pt>
                <c:pt idx="7">
                  <c:v>887788</c:v>
                </c:pt>
                <c:pt idx="8">
                  <c:v>888056</c:v>
                </c:pt>
                <c:pt idx="9">
                  <c:v>888425</c:v>
                </c:pt>
                <c:pt idx="10">
                  <c:v>888882</c:v>
                </c:pt>
                <c:pt idx="11">
                  <c:v>889358</c:v>
                </c:pt>
                <c:pt idx="12">
                  <c:v>889851</c:v>
                </c:pt>
                <c:pt idx="13">
                  <c:v>890208</c:v>
                </c:pt>
                <c:pt idx="14">
                  <c:v>890508</c:v>
                </c:pt>
                <c:pt idx="15">
                  <c:v>890771</c:v>
                </c:pt>
                <c:pt idx="16">
                  <c:v>891005</c:v>
                </c:pt>
                <c:pt idx="17">
                  <c:v>891152</c:v>
                </c:pt>
                <c:pt idx="18">
                  <c:v>891317</c:v>
                </c:pt>
                <c:pt idx="19">
                  <c:v>891485</c:v>
                </c:pt>
                <c:pt idx="20">
                  <c:v>891628</c:v>
                </c:pt>
                <c:pt idx="21">
                  <c:v>891743</c:v>
                </c:pt>
                <c:pt idx="22">
                  <c:v>891905</c:v>
                </c:pt>
                <c:pt idx="23">
                  <c:v>892033</c:v>
                </c:pt>
                <c:pt idx="24">
                  <c:v>892154</c:v>
                </c:pt>
                <c:pt idx="25">
                  <c:v>892290</c:v>
                </c:pt>
                <c:pt idx="26">
                  <c:v>892453</c:v>
                </c:pt>
                <c:pt idx="27">
                  <c:v>892578</c:v>
                </c:pt>
                <c:pt idx="28">
                  <c:v>892730</c:v>
                </c:pt>
                <c:pt idx="29">
                  <c:v>892787</c:v>
                </c:pt>
                <c:pt idx="30">
                  <c:v>892810</c:v>
                </c:pt>
                <c:pt idx="31">
                  <c:v>892820</c:v>
                </c:pt>
                <c:pt idx="32">
                  <c:v>892813</c:v>
                </c:pt>
                <c:pt idx="33">
                  <c:v>892867</c:v>
                </c:pt>
                <c:pt idx="34">
                  <c:v>892902</c:v>
                </c:pt>
                <c:pt idx="35">
                  <c:v>892905</c:v>
                </c:pt>
                <c:pt idx="36">
                  <c:v>892921</c:v>
                </c:pt>
                <c:pt idx="37">
                  <c:v>892951</c:v>
                </c:pt>
                <c:pt idx="38">
                  <c:v>892988</c:v>
                </c:pt>
                <c:pt idx="39">
                  <c:v>892989</c:v>
                </c:pt>
                <c:pt idx="40">
                  <c:v>893021</c:v>
                </c:pt>
                <c:pt idx="41">
                  <c:v>893045</c:v>
                </c:pt>
                <c:pt idx="42">
                  <c:v>893045</c:v>
                </c:pt>
                <c:pt idx="43">
                  <c:v>893129</c:v>
                </c:pt>
                <c:pt idx="44">
                  <c:v>893226</c:v>
                </c:pt>
                <c:pt idx="45">
                  <c:v>893329</c:v>
                </c:pt>
                <c:pt idx="46">
                  <c:v>893418</c:v>
                </c:pt>
                <c:pt idx="47">
                  <c:v>893582</c:v>
                </c:pt>
                <c:pt idx="48">
                  <c:v>893717</c:v>
                </c:pt>
                <c:pt idx="49">
                  <c:v>893833</c:v>
                </c:pt>
                <c:pt idx="50">
                  <c:v>893994</c:v>
                </c:pt>
                <c:pt idx="51">
                  <c:v>894154</c:v>
                </c:pt>
                <c:pt idx="52">
                  <c:v>894318</c:v>
                </c:pt>
                <c:pt idx="53">
                  <c:v>894449</c:v>
                </c:pt>
                <c:pt idx="54">
                  <c:v>894561</c:v>
                </c:pt>
                <c:pt idx="55">
                  <c:v>894684</c:v>
                </c:pt>
                <c:pt idx="56">
                  <c:v>894805</c:v>
                </c:pt>
                <c:pt idx="57">
                  <c:v>894924</c:v>
                </c:pt>
                <c:pt idx="58">
                  <c:v>895072</c:v>
                </c:pt>
                <c:pt idx="59">
                  <c:v>895101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1FA-4482-9765-E9FCA5C3A3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134064"/>
        <c:axId val="272908968"/>
      </c:lineChart>
      <c:dateAx>
        <c:axId val="275134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908968"/>
        <c:crosses val="autoZero"/>
        <c:auto val="1"/>
        <c:lblOffset val="100"/>
        <c:baseTimeUnit val="days"/>
      </c:dateAx>
      <c:valAx>
        <c:axId val="272908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3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14332</c:v>
                </c:pt>
                <c:pt idx="1">
                  <c:v>15568</c:v>
                </c:pt>
                <c:pt idx="2">
                  <c:v>11482</c:v>
                </c:pt>
                <c:pt idx="3">
                  <c:v>11148</c:v>
                </c:pt>
                <c:pt idx="4">
                  <c:v>14774</c:v>
                </c:pt>
                <c:pt idx="5">
                  <c:v>14228</c:v>
                </c:pt>
                <c:pt idx="6">
                  <c:v>12798</c:v>
                </c:pt>
                <c:pt idx="7">
                  <c:v>12936</c:v>
                </c:pt>
                <c:pt idx="8">
                  <c:v>14188</c:v>
                </c:pt>
                <c:pt idx="9">
                  <c:v>15536</c:v>
                </c:pt>
                <c:pt idx="10">
                  <c:v>12330</c:v>
                </c:pt>
                <c:pt idx="11">
                  <c:v>12604</c:v>
                </c:pt>
                <c:pt idx="12">
                  <c:v>12125</c:v>
                </c:pt>
                <c:pt idx="13">
                  <c:v>12059</c:v>
                </c:pt>
                <c:pt idx="14">
                  <c:v>10548</c:v>
                </c:pt>
                <c:pt idx="15">
                  <c:v>13134</c:v>
                </c:pt>
                <c:pt idx="16">
                  <c:v>14190</c:v>
                </c:pt>
                <c:pt idx="17">
                  <c:v>12052</c:v>
                </c:pt>
                <c:pt idx="18">
                  <c:v>14005</c:v>
                </c:pt>
                <c:pt idx="19">
                  <c:v>12794</c:v>
                </c:pt>
                <c:pt idx="20">
                  <c:v>13560</c:v>
                </c:pt>
                <c:pt idx="21">
                  <c:v>12856</c:v>
                </c:pt>
                <c:pt idx="22">
                  <c:v>11803</c:v>
                </c:pt>
                <c:pt idx="23">
                  <c:v>11622</c:v>
                </c:pt>
                <c:pt idx="24">
                  <c:v>11701</c:v>
                </c:pt>
                <c:pt idx="25">
                  <c:v>10641</c:v>
                </c:pt>
                <c:pt idx="26">
                  <c:v>11070</c:v>
                </c:pt>
                <c:pt idx="27">
                  <c:v>12152</c:v>
                </c:pt>
                <c:pt idx="28">
                  <c:v>11183</c:v>
                </c:pt>
                <c:pt idx="29">
                  <c:v>9652</c:v>
                </c:pt>
                <c:pt idx="30">
                  <c:v>8857</c:v>
                </c:pt>
                <c:pt idx="31">
                  <c:v>8659</c:v>
                </c:pt>
                <c:pt idx="32">
                  <c:v>8579</c:v>
                </c:pt>
                <c:pt idx="33">
                  <c:v>7730</c:v>
                </c:pt>
                <c:pt idx="34">
                  <c:v>8010</c:v>
                </c:pt>
                <c:pt idx="35">
                  <c:v>8610</c:v>
                </c:pt>
                <c:pt idx="36">
                  <c:v>9170</c:v>
                </c:pt>
                <c:pt idx="37">
                  <c:v>7946</c:v>
                </c:pt>
                <c:pt idx="38">
                  <c:v>7661</c:v>
                </c:pt>
                <c:pt idx="39">
                  <c:v>8001</c:v>
                </c:pt>
                <c:pt idx="40">
                  <c:v>9369</c:v>
                </c:pt>
                <c:pt idx="41">
                  <c:v>8875</c:v>
                </c:pt>
                <c:pt idx="42">
                  <c:v>8724</c:v>
                </c:pt>
                <c:pt idx="43">
                  <c:v>7788</c:v>
                </c:pt>
                <c:pt idx="44">
                  <c:v>7904</c:v>
                </c:pt>
                <c:pt idx="45">
                  <c:v>8917</c:v>
                </c:pt>
                <c:pt idx="46">
                  <c:v>9639</c:v>
                </c:pt>
                <c:pt idx="47">
                  <c:v>10778</c:v>
                </c:pt>
                <c:pt idx="48">
                  <c:v>11243</c:v>
                </c:pt>
                <c:pt idx="49">
                  <c:v>15375</c:v>
                </c:pt>
                <c:pt idx="50">
                  <c:v>16491</c:v>
                </c:pt>
                <c:pt idx="51">
                  <c:v>15945</c:v>
                </c:pt>
                <c:pt idx="52">
                  <c:v>14205</c:v>
                </c:pt>
                <c:pt idx="53">
                  <c:v>13471</c:v>
                </c:pt>
                <c:pt idx="54">
                  <c:v>12390</c:v>
                </c:pt>
                <c:pt idx="55">
                  <c:v>12418</c:v>
                </c:pt>
                <c:pt idx="56">
                  <c:v>12534</c:v>
                </c:pt>
                <c:pt idx="57">
                  <c:v>10009</c:v>
                </c:pt>
                <c:pt idx="58">
                  <c:v>9186</c:v>
                </c:pt>
                <c:pt idx="59">
                  <c:v>522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4F-45EE-9937-B06BA3AADC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Curejoy Moms CureJoy Moms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Sheet1!$C$2:$C$61</c:f>
              <c:numCache>
                <c:formatCode>General</c:formatCode>
                <c:ptCount val="60"/>
                <c:pt idx="0">
                  <c:v>2856</c:v>
                </c:pt>
                <c:pt idx="1">
                  <c:v>3083</c:v>
                </c:pt>
                <c:pt idx="2">
                  <c:v>3153</c:v>
                </c:pt>
                <c:pt idx="3">
                  <c:v>3321</c:v>
                </c:pt>
                <c:pt idx="4">
                  <c:v>3361</c:v>
                </c:pt>
                <c:pt idx="5">
                  <c:v>3086</c:v>
                </c:pt>
                <c:pt idx="6">
                  <c:v>3426</c:v>
                </c:pt>
                <c:pt idx="7">
                  <c:v>3259</c:v>
                </c:pt>
                <c:pt idx="8">
                  <c:v>3978</c:v>
                </c:pt>
                <c:pt idx="9">
                  <c:v>4805</c:v>
                </c:pt>
                <c:pt idx="10">
                  <c:v>4572</c:v>
                </c:pt>
                <c:pt idx="11">
                  <c:v>5256</c:v>
                </c:pt>
                <c:pt idx="12">
                  <c:v>4893</c:v>
                </c:pt>
                <c:pt idx="13">
                  <c:v>4901</c:v>
                </c:pt>
                <c:pt idx="14">
                  <c:v>4353</c:v>
                </c:pt>
                <c:pt idx="15">
                  <c:v>4912</c:v>
                </c:pt>
                <c:pt idx="16">
                  <c:v>8113</c:v>
                </c:pt>
                <c:pt idx="17">
                  <c:v>8053</c:v>
                </c:pt>
                <c:pt idx="18">
                  <c:v>4335</c:v>
                </c:pt>
                <c:pt idx="19">
                  <c:v>4560</c:v>
                </c:pt>
                <c:pt idx="20">
                  <c:v>4139</c:v>
                </c:pt>
                <c:pt idx="21">
                  <c:v>5489</c:v>
                </c:pt>
                <c:pt idx="22">
                  <c:v>4594</c:v>
                </c:pt>
                <c:pt idx="23">
                  <c:v>3728</c:v>
                </c:pt>
                <c:pt idx="24">
                  <c:v>2986</c:v>
                </c:pt>
                <c:pt idx="25">
                  <c:v>2808</c:v>
                </c:pt>
                <c:pt idx="26">
                  <c:v>3789</c:v>
                </c:pt>
                <c:pt idx="27">
                  <c:v>2773</c:v>
                </c:pt>
                <c:pt idx="28">
                  <c:v>2507</c:v>
                </c:pt>
                <c:pt idx="29">
                  <c:v>2357</c:v>
                </c:pt>
                <c:pt idx="30">
                  <c:v>3065</c:v>
                </c:pt>
                <c:pt idx="31">
                  <c:v>2939</c:v>
                </c:pt>
                <c:pt idx="32">
                  <c:v>2614</c:v>
                </c:pt>
                <c:pt idx="33">
                  <c:v>4095</c:v>
                </c:pt>
                <c:pt idx="34">
                  <c:v>4291</c:v>
                </c:pt>
                <c:pt idx="35">
                  <c:v>3447</c:v>
                </c:pt>
                <c:pt idx="36">
                  <c:v>7818</c:v>
                </c:pt>
                <c:pt idx="37">
                  <c:v>10207</c:v>
                </c:pt>
                <c:pt idx="38">
                  <c:v>7238</c:v>
                </c:pt>
                <c:pt idx="39">
                  <c:v>6039</c:v>
                </c:pt>
                <c:pt idx="40">
                  <c:v>5651</c:v>
                </c:pt>
                <c:pt idx="41">
                  <c:v>5857</c:v>
                </c:pt>
                <c:pt idx="42">
                  <c:v>5666</c:v>
                </c:pt>
                <c:pt idx="43">
                  <c:v>4950</c:v>
                </c:pt>
                <c:pt idx="44">
                  <c:v>6814</c:v>
                </c:pt>
                <c:pt idx="45">
                  <c:v>6903</c:v>
                </c:pt>
                <c:pt idx="46">
                  <c:v>5393</c:v>
                </c:pt>
                <c:pt idx="47">
                  <c:v>5155</c:v>
                </c:pt>
                <c:pt idx="48">
                  <c:v>5075</c:v>
                </c:pt>
                <c:pt idx="49">
                  <c:v>4898</c:v>
                </c:pt>
                <c:pt idx="50">
                  <c:v>7233</c:v>
                </c:pt>
                <c:pt idx="51">
                  <c:v>11241</c:v>
                </c:pt>
                <c:pt idx="52">
                  <c:v>10010</c:v>
                </c:pt>
                <c:pt idx="53">
                  <c:v>9899</c:v>
                </c:pt>
                <c:pt idx="54">
                  <c:v>10133</c:v>
                </c:pt>
                <c:pt idx="55">
                  <c:v>10085</c:v>
                </c:pt>
                <c:pt idx="56">
                  <c:v>8801</c:v>
                </c:pt>
                <c:pt idx="57">
                  <c:v>8191</c:v>
                </c:pt>
                <c:pt idx="58">
                  <c:v>7359</c:v>
                </c:pt>
                <c:pt idx="59">
                  <c:v>494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4F-45EE-9937-B06BA3AADC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Curejoy Recipes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Sheet1!$D$2:$D$61</c:f>
              <c:numCache>
                <c:formatCode>General</c:formatCode>
                <c:ptCount val="60"/>
                <c:pt idx="0">
                  <c:v>806</c:v>
                </c:pt>
                <c:pt idx="1">
                  <c:v>949</c:v>
                </c:pt>
                <c:pt idx="2">
                  <c:v>838</c:v>
                </c:pt>
                <c:pt idx="3">
                  <c:v>869</c:v>
                </c:pt>
                <c:pt idx="4">
                  <c:v>772</c:v>
                </c:pt>
                <c:pt idx="5">
                  <c:v>870</c:v>
                </c:pt>
                <c:pt idx="6">
                  <c:v>932</c:v>
                </c:pt>
                <c:pt idx="7">
                  <c:v>911</c:v>
                </c:pt>
                <c:pt idx="8">
                  <c:v>3136</c:v>
                </c:pt>
                <c:pt idx="9">
                  <c:v>3845</c:v>
                </c:pt>
                <c:pt idx="10">
                  <c:v>3464</c:v>
                </c:pt>
                <c:pt idx="11">
                  <c:v>2171</c:v>
                </c:pt>
                <c:pt idx="12">
                  <c:v>2616</c:v>
                </c:pt>
                <c:pt idx="13">
                  <c:v>2205</c:v>
                </c:pt>
                <c:pt idx="14">
                  <c:v>1959</c:v>
                </c:pt>
                <c:pt idx="15">
                  <c:v>2467</c:v>
                </c:pt>
                <c:pt idx="16">
                  <c:v>2223</c:v>
                </c:pt>
                <c:pt idx="17">
                  <c:v>2171</c:v>
                </c:pt>
                <c:pt idx="18">
                  <c:v>1693</c:v>
                </c:pt>
                <c:pt idx="19">
                  <c:v>2003</c:v>
                </c:pt>
                <c:pt idx="20">
                  <c:v>2455</c:v>
                </c:pt>
                <c:pt idx="21">
                  <c:v>2296</c:v>
                </c:pt>
                <c:pt idx="22">
                  <c:v>2168</c:v>
                </c:pt>
                <c:pt idx="23">
                  <c:v>2225</c:v>
                </c:pt>
                <c:pt idx="24">
                  <c:v>1946</c:v>
                </c:pt>
                <c:pt idx="25">
                  <c:v>1784</c:v>
                </c:pt>
                <c:pt idx="26">
                  <c:v>2763</c:v>
                </c:pt>
                <c:pt idx="27">
                  <c:v>4497</c:v>
                </c:pt>
                <c:pt idx="28">
                  <c:v>4291</c:v>
                </c:pt>
                <c:pt idx="29">
                  <c:v>4294</c:v>
                </c:pt>
                <c:pt idx="30">
                  <c:v>4548</c:v>
                </c:pt>
                <c:pt idx="31">
                  <c:v>4524</c:v>
                </c:pt>
                <c:pt idx="32">
                  <c:v>3589</c:v>
                </c:pt>
                <c:pt idx="33">
                  <c:v>3993</c:v>
                </c:pt>
                <c:pt idx="34">
                  <c:v>4095</c:v>
                </c:pt>
                <c:pt idx="35">
                  <c:v>3815</c:v>
                </c:pt>
                <c:pt idx="36">
                  <c:v>3676</c:v>
                </c:pt>
                <c:pt idx="37">
                  <c:v>3252</c:v>
                </c:pt>
                <c:pt idx="38">
                  <c:v>2605</c:v>
                </c:pt>
                <c:pt idx="39">
                  <c:v>2417</c:v>
                </c:pt>
                <c:pt idx="40">
                  <c:v>3298</c:v>
                </c:pt>
                <c:pt idx="41">
                  <c:v>2972</c:v>
                </c:pt>
                <c:pt idx="42">
                  <c:v>2191</c:v>
                </c:pt>
                <c:pt idx="43">
                  <c:v>1272</c:v>
                </c:pt>
                <c:pt idx="44">
                  <c:v>872</c:v>
                </c:pt>
                <c:pt idx="45">
                  <c:v>1053</c:v>
                </c:pt>
                <c:pt idx="46">
                  <c:v>993</c:v>
                </c:pt>
                <c:pt idx="47">
                  <c:v>1033</c:v>
                </c:pt>
                <c:pt idx="48">
                  <c:v>3842</c:v>
                </c:pt>
                <c:pt idx="49">
                  <c:v>10122</c:v>
                </c:pt>
                <c:pt idx="50">
                  <c:v>10697</c:v>
                </c:pt>
                <c:pt idx="51">
                  <c:v>5893</c:v>
                </c:pt>
                <c:pt idx="52">
                  <c:v>4529</c:v>
                </c:pt>
                <c:pt idx="53">
                  <c:v>3537</c:v>
                </c:pt>
                <c:pt idx="54">
                  <c:v>3020</c:v>
                </c:pt>
                <c:pt idx="55">
                  <c:v>2807</c:v>
                </c:pt>
                <c:pt idx="56">
                  <c:v>2293</c:v>
                </c:pt>
                <c:pt idx="57">
                  <c:v>3552</c:v>
                </c:pt>
                <c:pt idx="58">
                  <c:v>3142</c:v>
                </c:pt>
                <c:pt idx="59">
                  <c:v>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4F-45EE-9937-B06BA3AADC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Curejoy Inspirations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Sheet1!$E$2:$E$61</c:f>
              <c:numCache>
                <c:formatCode>General</c:formatCode>
                <c:ptCount val="60"/>
                <c:pt idx="0">
                  <c:v>1475</c:v>
                </c:pt>
                <c:pt idx="1">
                  <c:v>771</c:v>
                </c:pt>
                <c:pt idx="2">
                  <c:v>810</c:v>
                </c:pt>
                <c:pt idx="3">
                  <c:v>742</c:v>
                </c:pt>
                <c:pt idx="4">
                  <c:v>743</c:v>
                </c:pt>
                <c:pt idx="5">
                  <c:v>773</c:v>
                </c:pt>
                <c:pt idx="6">
                  <c:v>703</c:v>
                </c:pt>
                <c:pt idx="7">
                  <c:v>760</c:v>
                </c:pt>
                <c:pt idx="8">
                  <c:v>1479</c:v>
                </c:pt>
                <c:pt idx="9">
                  <c:v>1773</c:v>
                </c:pt>
                <c:pt idx="10">
                  <c:v>2348</c:v>
                </c:pt>
                <c:pt idx="11">
                  <c:v>1205</c:v>
                </c:pt>
                <c:pt idx="12">
                  <c:v>1329</c:v>
                </c:pt>
                <c:pt idx="13">
                  <c:v>1395</c:v>
                </c:pt>
                <c:pt idx="14">
                  <c:v>1155</c:v>
                </c:pt>
                <c:pt idx="15">
                  <c:v>1076</c:v>
                </c:pt>
                <c:pt idx="16">
                  <c:v>1022</c:v>
                </c:pt>
                <c:pt idx="17">
                  <c:v>920</c:v>
                </c:pt>
                <c:pt idx="18">
                  <c:v>1005</c:v>
                </c:pt>
                <c:pt idx="19">
                  <c:v>869</c:v>
                </c:pt>
                <c:pt idx="20">
                  <c:v>944</c:v>
                </c:pt>
                <c:pt idx="21">
                  <c:v>800</c:v>
                </c:pt>
                <c:pt idx="22">
                  <c:v>848</c:v>
                </c:pt>
                <c:pt idx="23">
                  <c:v>810</c:v>
                </c:pt>
                <c:pt idx="24">
                  <c:v>826</c:v>
                </c:pt>
                <c:pt idx="25">
                  <c:v>871</c:v>
                </c:pt>
                <c:pt idx="26">
                  <c:v>747</c:v>
                </c:pt>
                <c:pt idx="27">
                  <c:v>799</c:v>
                </c:pt>
                <c:pt idx="28">
                  <c:v>720</c:v>
                </c:pt>
                <c:pt idx="29">
                  <c:v>631</c:v>
                </c:pt>
                <c:pt idx="30">
                  <c:v>844</c:v>
                </c:pt>
                <c:pt idx="31">
                  <c:v>745</c:v>
                </c:pt>
                <c:pt idx="32">
                  <c:v>673</c:v>
                </c:pt>
                <c:pt idx="33">
                  <c:v>560</c:v>
                </c:pt>
                <c:pt idx="34">
                  <c:v>550</c:v>
                </c:pt>
                <c:pt idx="35">
                  <c:v>613</c:v>
                </c:pt>
                <c:pt idx="36">
                  <c:v>754</c:v>
                </c:pt>
                <c:pt idx="37">
                  <c:v>742</c:v>
                </c:pt>
                <c:pt idx="38">
                  <c:v>566</c:v>
                </c:pt>
                <c:pt idx="39">
                  <c:v>531</c:v>
                </c:pt>
                <c:pt idx="40">
                  <c:v>480</c:v>
                </c:pt>
                <c:pt idx="41">
                  <c:v>622</c:v>
                </c:pt>
                <c:pt idx="42">
                  <c:v>539</c:v>
                </c:pt>
                <c:pt idx="43">
                  <c:v>656</c:v>
                </c:pt>
                <c:pt idx="44">
                  <c:v>654</c:v>
                </c:pt>
                <c:pt idx="45">
                  <c:v>621</c:v>
                </c:pt>
                <c:pt idx="46">
                  <c:v>763</c:v>
                </c:pt>
                <c:pt idx="47">
                  <c:v>770</c:v>
                </c:pt>
                <c:pt idx="48">
                  <c:v>782</c:v>
                </c:pt>
                <c:pt idx="49">
                  <c:v>809</c:v>
                </c:pt>
                <c:pt idx="50">
                  <c:v>710</c:v>
                </c:pt>
                <c:pt idx="51">
                  <c:v>701</c:v>
                </c:pt>
                <c:pt idx="52">
                  <c:v>687</c:v>
                </c:pt>
                <c:pt idx="53">
                  <c:v>668</c:v>
                </c:pt>
                <c:pt idx="54">
                  <c:v>645</c:v>
                </c:pt>
                <c:pt idx="55">
                  <c:v>640</c:v>
                </c:pt>
                <c:pt idx="56">
                  <c:v>690</c:v>
                </c:pt>
                <c:pt idx="57">
                  <c:v>594</c:v>
                </c:pt>
                <c:pt idx="58">
                  <c:v>666</c:v>
                </c:pt>
                <c:pt idx="59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34F-45EE-9937-B06BA3AADC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141416"/>
        <c:axId val="275143384"/>
      </c:lineChart>
      <c:dateAx>
        <c:axId val="275141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43384"/>
        <c:crosses val="autoZero"/>
        <c:auto val="1"/>
        <c:lblOffset val="100"/>
        <c:baseTimeUnit val="days"/>
      </c:dateAx>
      <c:valAx>
        <c:axId val="27514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41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874326</c:v>
                </c:pt>
                <c:pt idx="1">
                  <c:v>885468</c:v>
                </c:pt>
                <c:pt idx="2">
                  <c:v>594129</c:v>
                </c:pt>
                <c:pt idx="3">
                  <c:v>713061</c:v>
                </c:pt>
                <c:pt idx="4">
                  <c:v>842861</c:v>
                </c:pt>
                <c:pt idx="5">
                  <c:v>866301</c:v>
                </c:pt>
                <c:pt idx="6">
                  <c:v>815294</c:v>
                </c:pt>
                <c:pt idx="7">
                  <c:v>783308</c:v>
                </c:pt>
                <c:pt idx="8">
                  <c:v>741300</c:v>
                </c:pt>
                <c:pt idx="9">
                  <c:v>821971</c:v>
                </c:pt>
                <c:pt idx="10">
                  <c:v>683226</c:v>
                </c:pt>
                <c:pt idx="11">
                  <c:v>711481</c:v>
                </c:pt>
                <c:pt idx="12">
                  <c:v>702269</c:v>
                </c:pt>
                <c:pt idx="13">
                  <c:v>709735</c:v>
                </c:pt>
                <c:pt idx="14">
                  <c:v>686370</c:v>
                </c:pt>
                <c:pt idx="15">
                  <c:v>734053</c:v>
                </c:pt>
                <c:pt idx="16">
                  <c:v>760204</c:v>
                </c:pt>
                <c:pt idx="17">
                  <c:v>665212</c:v>
                </c:pt>
                <c:pt idx="18">
                  <c:v>831400</c:v>
                </c:pt>
                <c:pt idx="19">
                  <c:v>711774</c:v>
                </c:pt>
                <c:pt idx="20">
                  <c:v>790149</c:v>
                </c:pt>
                <c:pt idx="21">
                  <c:v>690249</c:v>
                </c:pt>
                <c:pt idx="22">
                  <c:v>661278</c:v>
                </c:pt>
                <c:pt idx="23">
                  <c:v>617601</c:v>
                </c:pt>
                <c:pt idx="24">
                  <c:v>706715</c:v>
                </c:pt>
                <c:pt idx="25">
                  <c:v>634898</c:v>
                </c:pt>
                <c:pt idx="26">
                  <c:v>630848</c:v>
                </c:pt>
                <c:pt idx="27">
                  <c:v>659550</c:v>
                </c:pt>
                <c:pt idx="28">
                  <c:v>610255</c:v>
                </c:pt>
                <c:pt idx="29">
                  <c:v>594500</c:v>
                </c:pt>
                <c:pt idx="30">
                  <c:v>509689</c:v>
                </c:pt>
                <c:pt idx="31">
                  <c:v>470539</c:v>
                </c:pt>
                <c:pt idx="32">
                  <c:v>436395</c:v>
                </c:pt>
                <c:pt idx="33">
                  <c:v>424773</c:v>
                </c:pt>
                <c:pt idx="34">
                  <c:v>435198</c:v>
                </c:pt>
                <c:pt idx="35">
                  <c:v>468857</c:v>
                </c:pt>
                <c:pt idx="36">
                  <c:v>522849</c:v>
                </c:pt>
                <c:pt idx="37">
                  <c:v>491460</c:v>
                </c:pt>
                <c:pt idx="38">
                  <c:v>503675</c:v>
                </c:pt>
                <c:pt idx="39">
                  <c:v>549861</c:v>
                </c:pt>
                <c:pt idx="40">
                  <c:v>588584</c:v>
                </c:pt>
                <c:pt idx="41">
                  <c:v>517632</c:v>
                </c:pt>
                <c:pt idx="42">
                  <c:v>536193</c:v>
                </c:pt>
                <c:pt idx="43">
                  <c:v>523146</c:v>
                </c:pt>
                <c:pt idx="44">
                  <c:v>536836</c:v>
                </c:pt>
                <c:pt idx="45">
                  <c:v>553768</c:v>
                </c:pt>
                <c:pt idx="46">
                  <c:v>592364</c:v>
                </c:pt>
                <c:pt idx="47">
                  <c:v>669395</c:v>
                </c:pt>
                <c:pt idx="48">
                  <c:v>697135</c:v>
                </c:pt>
                <c:pt idx="49">
                  <c:v>908560</c:v>
                </c:pt>
                <c:pt idx="50">
                  <c:v>1079483</c:v>
                </c:pt>
                <c:pt idx="51">
                  <c:v>974599</c:v>
                </c:pt>
                <c:pt idx="52">
                  <c:v>874880</c:v>
                </c:pt>
                <c:pt idx="53">
                  <c:v>849231</c:v>
                </c:pt>
                <c:pt idx="54">
                  <c:v>794450</c:v>
                </c:pt>
                <c:pt idx="55">
                  <c:v>726370</c:v>
                </c:pt>
                <c:pt idx="56">
                  <c:v>681380</c:v>
                </c:pt>
                <c:pt idx="57">
                  <c:v>558654</c:v>
                </c:pt>
                <c:pt idx="58">
                  <c:v>543383</c:v>
                </c:pt>
                <c:pt idx="59">
                  <c:v>34936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4B-4C6B-BDC1-2697BC06F0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Curejoy Moms CureJoy Moms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Sheet1!$C$2:$C$61</c:f>
              <c:numCache>
                <c:formatCode>General</c:formatCode>
                <c:ptCount val="60"/>
                <c:pt idx="0">
                  <c:v>98501</c:v>
                </c:pt>
                <c:pt idx="1">
                  <c:v>95027</c:v>
                </c:pt>
                <c:pt idx="2">
                  <c:v>105513</c:v>
                </c:pt>
                <c:pt idx="3">
                  <c:v>144575</c:v>
                </c:pt>
                <c:pt idx="4">
                  <c:v>133372</c:v>
                </c:pt>
                <c:pt idx="5">
                  <c:v>101251</c:v>
                </c:pt>
                <c:pt idx="6">
                  <c:v>107142</c:v>
                </c:pt>
                <c:pt idx="7">
                  <c:v>88792</c:v>
                </c:pt>
                <c:pt idx="8">
                  <c:v>137531</c:v>
                </c:pt>
                <c:pt idx="9">
                  <c:v>121994</c:v>
                </c:pt>
                <c:pt idx="10">
                  <c:v>156270</c:v>
                </c:pt>
                <c:pt idx="11">
                  <c:v>214136</c:v>
                </c:pt>
                <c:pt idx="12">
                  <c:v>164124</c:v>
                </c:pt>
                <c:pt idx="13">
                  <c:v>177734</c:v>
                </c:pt>
                <c:pt idx="14">
                  <c:v>147360</c:v>
                </c:pt>
                <c:pt idx="15">
                  <c:v>158600</c:v>
                </c:pt>
                <c:pt idx="16">
                  <c:v>349374</c:v>
                </c:pt>
                <c:pt idx="17">
                  <c:v>396014</c:v>
                </c:pt>
                <c:pt idx="18">
                  <c:v>173481</c:v>
                </c:pt>
                <c:pt idx="19">
                  <c:v>190857</c:v>
                </c:pt>
                <c:pt idx="20">
                  <c:v>158430</c:v>
                </c:pt>
                <c:pt idx="21">
                  <c:v>166036</c:v>
                </c:pt>
                <c:pt idx="22">
                  <c:v>131130</c:v>
                </c:pt>
                <c:pt idx="23">
                  <c:v>124483</c:v>
                </c:pt>
                <c:pt idx="24">
                  <c:v>101946</c:v>
                </c:pt>
                <c:pt idx="25">
                  <c:v>94326</c:v>
                </c:pt>
                <c:pt idx="26">
                  <c:v>73013</c:v>
                </c:pt>
                <c:pt idx="27">
                  <c:v>76961</c:v>
                </c:pt>
                <c:pt idx="28">
                  <c:v>66343</c:v>
                </c:pt>
                <c:pt idx="29">
                  <c:v>86762</c:v>
                </c:pt>
                <c:pt idx="30">
                  <c:v>100335</c:v>
                </c:pt>
                <c:pt idx="31">
                  <c:v>104422</c:v>
                </c:pt>
                <c:pt idx="32">
                  <c:v>84875</c:v>
                </c:pt>
                <c:pt idx="33">
                  <c:v>170776</c:v>
                </c:pt>
                <c:pt idx="34">
                  <c:v>167817</c:v>
                </c:pt>
                <c:pt idx="35">
                  <c:v>115839</c:v>
                </c:pt>
                <c:pt idx="36">
                  <c:v>248988</c:v>
                </c:pt>
                <c:pt idx="37">
                  <c:v>317118</c:v>
                </c:pt>
                <c:pt idx="38">
                  <c:v>252076</c:v>
                </c:pt>
                <c:pt idx="39">
                  <c:v>202018</c:v>
                </c:pt>
                <c:pt idx="40">
                  <c:v>181861</c:v>
                </c:pt>
                <c:pt idx="41">
                  <c:v>213508</c:v>
                </c:pt>
                <c:pt idx="42">
                  <c:v>191454</c:v>
                </c:pt>
                <c:pt idx="43">
                  <c:v>167415</c:v>
                </c:pt>
                <c:pt idx="44">
                  <c:v>259260</c:v>
                </c:pt>
                <c:pt idx="45">
                  <c:v>238972</c:v>
                </c:pt>
                <c:pt idx="46">
                  <c:v>184519</c:v>
                </c:pt>
                <c:pt idx="47">
                  <c:v>221760</c:v>
                </c:pt>
                <c:pt idx="48">
                  <c:v>159964</c:v>
                </c:pt>
                <c:pt idx="49">
                  <c:v>172068</c:v>
                </c:pt>
                <c:pt idx="50">
                  <c:v>277596</c:v>
                </c:pt>
                <c:pt idx="51">
                  <c:v>404801</c:v>
                </c:pt>
                <c:pt idx="52">
                  <c:v>388833</c:v>
                </c:pt>
                <c:pt idx="53">
                  <c:v>385977</c:v>
                </c:pt>
                <c:pt idx="54">
                  <c:v>477614</c:v>
                </c:pt>
                <c:pt idx="55">
                  <c:v>524765</c:v>
                </c:pt>
                <c:pt idx="56">
                  <c:v>378866</c:v>
                </c:pt>
                <c:pt idx="57">
                  <c:v>376990</c:v>
                </c:pt>
                <c:pt idx="58">
                  <c:v>315089</c:v>
                </c:pt>
                <c:pt idx="59">
                  <c:v>11454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4B-4C6B-BDC1-2697BC06F0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Curejoy Recipes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Sheet1!$D$2:$D$61</c:f>
              <c:numCache>
                <c:formatCode>General</c:formatCode>
                <c:ptCount val="60"/>
                <c:pt idx="0">
                  <c:v>29819</c:v>
                </c:pt>
                <c:pt idx="1">
                  <c:v>33838</c:v>
                </c:pt>
                <c:pt idx="2">
                  <c:v>38721</c:v>
                </c:pt>
                <c:pt idx="3">
                  <c:v>31022</c:v>
                </c:pt>
                <c:pt idx="4">
                  <c:v>32544</c:v>
                </c:pt>
                <c:pt idx="5">
                  <c:v>38850</c:v>
                </c:pt>
                <c:pt idx="6">
                  <c:v>41113</c:v>
                </c:pt>
                <c:pt idx="7">
                  <c:v>27802</c:v>
                </c:pt>
                <c:pt idx="8">
                  <c:v>71045</c:v>
                </c:pt>
                <c:pt idx="9">
                  <c:v>74909</c:v>
                </c:pt>
                <c:pt idx="10">
                  <c:v>58603</c:v>
                </c:pt>
                <c:pt idx="11">
                  <c:v>63777</c:v>
                </c:pt>
                <c:pt idx="12">
                  <c:v>70724</c:v>
                </c:pt>
                <c:pt idx="13">
                  <c:v>50288</c:v>
                </c:pt>
                <c:pt idx="14">
                  <c:v>53822</c:v>
                </c:pt>
                <c:pt idx="15">
                  <c:v>57997</c:v>
                </c:pt>
                <c:pt idx="16">
                  <c:v>60184</c:v>
                </c:pt>
                <c:pt idx="17">
                  <c:v>57770</c:v>
                </c:pt>
                <c:pt idx="18">
                  <c:v>51940</c:v>
                </c:pt>
                <c:pt idx="19">
                  <c:v>60465</c:v>
                </c:pt>
                <c:pt idx="20">
                  <c:v>74984</c:v>
                </c:pt>
                <c:pt idx="21">
                  <c:v>67017</c:v>
                </c:pt>
                <c:pt idx="22">
                  <c:v>62880</c:v>
                </c:pt>
                <c:pt idx="23">
                  <c:v>73141</c:v>
                </c:pt>
                <c:pt idx="24">
                  <c:v>62089</c:v>
                </c:pt>
                <c:pt idx="25">
                  <c:v>59702</c:v>
                </c:pt>
                <c:pt idx="26">
                  <c:v>86462</c:v>
                </c:pt>
                <c:pt idx="27">
                  <c:v>148583</c:v>
                </c:pt>
                <c:pt idx="28">
                  <c:v>171034</c:v>
                </c:pt>
                <c:pt idx="29">
                  <c:v>157926</c:v>
                </c:pt>
                <c:pt idx="30">
                  <c:v>138207</c:v>
                </c:pt>
                <c:pt idx="31">
                  <c:v>144062</c:v>
                </c:pt>
                <c:pt idx="32">
                  <c:v>115691</c:v>
                </c:pt>
                <c:pt idx="33">
                  <c:v>112748</c:v>
                </c:pt>
                <c:pt idx="34">
                  <c:v>124963</c:v>
                </c:pt>
                <c:pt idx="35">
                  <c:v>130637</c:v>
                </c:pt>
                <c:pt idx="36">
                  <c:v>124016</c:v>
                </c:pt>
                <c:pt idx="37">
                  <c:v>105310</c:v>
                </c:pt>
                <c:pt idx="38">
                  <c:v>94620</c:v>
                </c:pt>
                <c:pt idx="39">
                  <c:v>79307</c:v>
                </c:pt>
                <c:pt idx="40">
                  <c:v>87047</c:v>
                </c:pt>
                <c:pt idx="41">
                  <c:v>99447</c:v>
                </c:pt>
                <c:pt idx="42">
                  <c:v>72150</c:v>
                </c:pt>
                <c:pt idx="43">
                  <c:v>40741</c:v>
                </c:pt>
                <c:pt idx="44">
                  <c:v>34616</c:v>
                </c:pt>
                <c:pt idx="45">
                  <c:v>41109</c:v>
                </c:pt>
                <c:pt idx="46">
                  <c:v>31825</c:v>
                </c:pt>
                <c:pt idx="47">
                  <c:v>35291</c:v>
                </c:pt>
                <c:pt idx="48">
                  <c:v>263693</c:v>
                </c:pt>
                <c:pt idx="49">
                  <c:v>866882</c:v>
                </c:pt>
                <c:pt idx="50">
                  <c:v>793818</c:v>
                </c:pt>
                <c:pt idx="51">
                  <c:v>391892</c:v>
                </c:pt>
                <c:pt idx="52">
                  <c:v>247284</c:v>
                </c:pt>
                <c:pt idx="53">
                  <c:v>179280</c:v>
                </c:pt>
                <c:pt idx="54">
                  <c:v>140660</c:v>
                </c:pt>
                <c:pt idx="55">
                  <c:v>121756</c:v>
                </c:pt>
                <c:pt idx="56">
                  <c:v>111794</c:v>
                </c:pt>
                <c:pt idx="57">
                  <c:v>100926</c:v>
                </c:pt>
                <c:pt idx="58">
                  <c:v>98603</c:v>
                </c:pt>
                <c:pt idx="59">
                  <c:v>3350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4B-4C6B-BDC1-2697BC06F0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Curejoy Inspirations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Sheet1!$E$2:$E$61</c:f>
              <c:numCache>
                <c:formatCode>General</c:formatCode>
                <c:ptCount val="60"/>
                <c:pt idx="0">
                  <c:v>26404</c:v>
                </c:pt>
                <c:pt idx="1">
                  <c:v>27619</c:v>
                </c:pt>
                <c:pt idx="2">
                  <c:v>24682</c:v>
                </c:pt>
                <c:pt idx="3">
                  <c:v>28089</c:v>
                </c:pt>
                <c:pt idx="4">
                  <c:v>26980</c:v>
                </c:pt>
                <c:pt idx="5">
                  <c:v>31242</c:v>
                </c:pt>
                <c:pt idx="6">
                  <c:v>28973</c:v>
                </c:pt>
                <c:pt idx="7">
                  <c:v>30570</c:v>
                </c:pt>
                <c:pt idx="8">
                  <c:v>43110</c:v>
                </c:pt>
                <c:pt idx="9">
                  <c:v>47320</c:v>
                </c:pt>
                <c:pt idx="10">
                  <c:v>47300</c:v>
                </c:pt>
                <c:pt idx="11">
                  <c:v>52366</c:v>
                </c:pt>
                <c:pt idx="12">
                  <c:v>60950</c:v>
                </c:pt>
                <c:pt idx="13">
                  <c:v>58366</c:v>
                </c:pt>
                <c:pt idx="14">
                  <c:v>50543</c:v>
                </c:pt>
                <c:pt idx="15">
                  <c:v>41150</c:v>
                </c:pt>
                <c:pt idx="16">
                  <c:v>35975</c:v>
                </c:pt>
                <c:pt idx="17">
                  <c:v>31952</c:v>
                </c:pt>
                <c:pt idx="18">
                  <c:v>35278</c:v>
                </c:pt>
                <c:pt idx="19">
                  <c:v>34390</c:v>
                </c:pt>
                <c:pt idx="20">
                  <c:v>41760</c:v>
                </c:pt>
                <c:pt idx="21">
                  <c:v>49434</c:v>
                </c:pt>
                <c:pt idx="22">
                  <c:v>43907</c:v>
                </c:pt>
                <c:pt idx="23">
                  <c:v>31389</c:v>
                </c:pt>
                <c:pt idx="24">
                  <c:v>30814</c:v>
                </c:pt>
                <c:pt idx="25">
                  <c:v>25824</c:v>
                </c:pt>
                <c:pt idx="26">
                  <c:v>23869</c:v>
                </c:pt>
                <c:pt idx="27">
                  <c:v>27106</c:v>
                </c:pt>
                <c:pt idx="28">
                  <c:v>39576</c:v>
                </c:pt>
                <c:pt idx="29">
                  <c:v>32482</c:v>
                </c:pt>
                <c:pt idx="30">
                  <c:v>36935</c:v>
                </c:pt>
                <c:pt idx="31">
                  <c:v>35622</c:v>
                </c:pt>
                <c:pt idx="32">
                  <c:v>29740</c:v>
                </c:pt>
                <c:pt idx="33">
                  <c:v>22825</c:v>
                </c:pt>
                <c:pt idx="34">
                  <c:v>21256</c:v>
                </c:pt>
                <c:pt idx="35">
                  <c:v>25064</c:v>
                </c:pt>
                <c:pt idx="36">
                  <c:v>28455</c:v>
                </c:pt>
                <c:pt idx="37">
                  <c:v>28091</c:v>
                </c:pt>
                <c:pt idx="38">
                  <c:v>24951</c:v>
                </c:pt>
                <c:pt idx="39">
                  <c:v>25513</c:v>
                </c:pt>
                <c:pt idx="40">
                  <c:v>25223</c:v>
                </c:pt>
                <c:pt idx="41">
                  <c:v>24360</c:v>
                </c:pt>
                <c:pt idx="42">
                  <c:v>27998</c:v>
                </c:pt>
                <c:pt idx="43">
                  <c:v>28135</c:v>
                </c:pt>
                <c:pt idx="44">
                  <c:v>29806</c:v>
                </c:pt>
                <c:pt idx="45">
                  <c:v>27248</c:v>
                </c:pt>
                <c:pt idx="46">
                  <c:v>26733</c:v>
                </c:pt>
                <c:pt idx="47">
                  <c:v>30752</c:v>
                </c:pt>
                <c:pt idx="48">
                  <c:v>32970</c:v>
                </c:pt>
                <c:pt idx="49">
                  <c:v>32411</c:v>
                </c:pt>
                <c:pt idx="50">
                  <c:v>23944</c:v>
                </c:pt>
                <c:pt idx="51">
                  <c:v>25632</c:v>
                </c:pt>
                <c:pt idx="52">
                  <c:v>24007</c:v>
                </c:pt>
                <c:pt idx="53">
                  <c:v>22401</c:v>
                </c:pt>
                <c:pt idx="54">
                  <c:v>26358</c:v>
                </c:pt>
                <c:pt idx="55">
                  <c:v>26790</c:v>
                </c:pt>
                <c:pt idx="56">
                  <c:v>29621</c:v>
                </c:pt>
                <c:pt idx="57">
                  <c:v>27005</c:v>
                </c:pt>
                <c:pt idx="58">
                  <c:v>24404</c:v>
                </c:pt>
                <c:pt idx="59">
                  <c:v>955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A4B-4C6B-BDC1-2697BC06F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230648"/>
        <c:axId val="326237536"/>
      </c:lineChart>
      <c:dateAx>
        <c:axId val="326230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237536"/>
        <c:crosses val="autoZero"/>
        <c:auto val="1"/>
        <c:lblOffset val="100"/>
        <c:baseTimeUnit val="days"/>
      </c:dateAx>
      <c:valAx>
        <c:axId val="32623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23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231</c:v>
                </c:pt>
                <c:pt idx="1">
                  <c:v>139</c:v>
                </c:pt>
                <c:pt idx="2">
                  <c:v>494</c:v>
                </c:pt>
                <c:pt idx="3">
                  <c:v>175</c:v>
                </c:pt>
                <c:pt idx="4">
                  <c:v>265</c:v>
                </c:pt>
                <c:pt idx="5">
                  <c:v>173</c:v>
                </c:pt>
                <c:pt idx="6">
                  <c:v>66</c:v>
                </c:pt>
                <c:pt idx="7">
                  <c:v>292</c:v>
                </c:pt>
                <c:pt idx="8">
                  <c:v>1372</c:v>
                </c:pt>
                <c:pt idx="9">
                  <c:v>171</c:v>
                </c:pt>
                <c:pt idx="10">
                  <c:v>55</c:v>
                </c:pt>
                <c:pt idx="11">
                  <c:v>620</c:v>
                </c:pt>
                <c:pt idx="12">
                  <c:v>136</c:v>
                </c:pt>
                <c:pt idx="13">
                  <c:v>62</c:v>
                </c:pt>
                <c:pt idx="14">
                  <c:v>90</c:v>
                </c:pt>
                <c:pt idx="15">
                  <c:v>1919</c:v>
                </c:pt>
                <c:pt idx="16">
                  <c:v>165</c:v>
                </c:pt>
                <c:pt idx="17">
                  <c:v>141</c:v>
                </c:pt>
                <c:pt idx="18">
                  <c:v>71</c:v>
                </c:pt>
                <c:pt idx="19">
                  <c:v>192</c:v>
                </c:pt>
                <c:pt idx="20">
                  <c:v>70</c:v>
                </c:pt>
                <c:pt idx="21">
                  <c:v>50</c:v>
                </c:pt>
                <c:pt idx="22">
                  <c:v>46</c:v>
                </c:pt>
                <c:pt idx="23">
                  <c:v>75</c:v>
                </c:pt>
                <c:pt idx="24">
                  <c:v>294</c:v>
                </c:pt>
                <c:pt idx="25">
                  <c:v>30</c:v>
                </c:pt>
                <c:pt idx="26">
                  <c:v>40</c:v>
                </c:pt>
                <c:pt idx="27">
                  <c:v>45</c:v>
                </c:pt>
                <c:pt idx="28">
                  <c:v>126</c:v>
                </c:pt>
                <c:pt idx="29">
                  <c:v>41</c:v>
                </c:pt>
                <c:pt idx="30">
                  <c:v>36</c:v>
                </c:pt>
                <c:pt idx="31">
                  <c:v>77</c:v>
                </c:pt>
                <c:pt idx="32">
                  <c:v>18</c:v>
                </c:pt>
                <c:pt idx="33">
                  <c:v>72</c:v>
                </c:pt>
                <c:pt idx="34">
                  <c:v>183</c:v>
                </c:pt>
                <c:pt idx="35">
                  <c:v>57</c:v>
                </c:pt>
                <c:pt idx="36">
                  <c:v>161</c:v>
                </c:pt>
                <c:pt idx="37">
                  <c:v>115</c:v>
                </c:pt>
                <c:pt idx="38">
                  <c:v>229</c:v>
                </c:pt>
                <c:pt idx="39">
                  <c:v>48</c:v>
                </c:pt>
                <c:pt idx="40">
                  <c:v>206</c:v>
                </c:pt>
                <c:pt idx="41">
                  <c:v>38</c:v>
                </c:pt>
                <c:pt idx="42">
                  <c:v>150</c:v>
                </c:pt>
                <c:pt idx="43">
                  <c:v>31</c:v>
                </c:pt>
                <c:pt idx="44">
                  <c:v>264</c:v>
                </c:pt>
                <c:pt idx="45">
                  <c:v>97</c:v>
                </c:pt>
                <c:pt idx="46">
                  <c:v>122</c:v>
                </c:pt>
                <c:pt idx="47">
                  <c:v>39</c:v>
                </c:pt>
                <c:pt idx="48">
                  <c:v>222</c:v>
                </c:pt>
                <c:pt idx="49">
                  <c:v>200</c:v>
                </c:pt>
                <c:pt idx="50">
                  <c:v>105</c:v>
                </c:pt>
                <c:pt idx="51">
                  <c:v>105</c:v>
                </c:pt>
                <c:pt idx="52">
                  <c:v>460</c:v>
                </c:pt>
                <c:pt idx="53">
                  <c:v>126</c:v>
                </c:pt>
                <c:pt idx="54">
                  <c:v>82</c:v>
                </c:pt>
                <c:pt idx="55">
                  <c:v>358</c:v>
                </c:pt>
                <c:pt idx="56">
                  <c:v>42</c:v>
                </c:pt>
                <c:pt idx="57">
                  <c:v>34</c:v>
                </c:pt>
                <c:pt idx="58">
                  <c:v>35</c:v>
                </c:pt>
                <c:pt idx="59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AA-443F-83AA-CF895A7E8D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Curejoy Moms CureJoy Moms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Sheet1!$C$2:$C$61</c:f>
              <c:numCache>
                <c:formatCode>General</c:formatCode>
                <c:ptCount val="60"/>
                <c:pt idx="0">
                  <c:v>88</c:v>
                </c:pt>
                <c:pt idx="1">
                  <c:v>153</c:v>
                </c:pt>
                <c:pt idx="2">
                  <c:v>97</c:v>
                </c:pt>
                <c:pt idx="3">
                  <c:v>264</c:v>
                </c:pt>
                <c:pt idx="4">
                  <c:v>174</c:v>
                </c:pt>
                <c:pt idx="5">
                  <c:v>69</c:v>
                </c:pt>
                <c:pt idx="6">
                  <c:v>237</c:v>
                </c:pt>
                <c:pt idx="7">
                  <c:v>55</c:v>
                </c:pt>
                <c:pt idx="8">
                  <c:v>354</c:v>
                </c:pt>
                <c:pt idx="9">
                  <c:v>449</c:v>
                </c:pt>
                <c:pt idx="10">
                  <c:v>391</c:v>
                </c:pt>
                <c:pt idx="11">
                  <c:v>434</c:v>
                </c:pt>
                <c:pt idx="12">
                  <c:v>234</c:v>
                </c:pt>
                <c:pt idx="13">
                  <c:v>435</c:v>
                </c:pt>
                <c:pt idx="14">
                  <c:v>126</c:v>
                </c:pt>
                <c:pt idx="15">
                  <c:v>301</c:v>
                </c:pt>
                <c:pt idx="16">
                  <c:v>1155</c:v>
                </c:pt>
                <c:pt idx="17">
                  <c:v>286</c:v>
                </c:pt>
                <c:pt idx="18">
                  <c:v>66</c:v>
                </c:pt>
                <c:pt idx="19">
                  <c:v>334</c:v>
                </c:pt>
                <c:pt idx="20">
                  <c:v>136</c:v>
                </c:pt>
                <c:pt idx="21">
                  <c:v>548</c:v>
                </c:pt>
                <c:pt idx="22">
                  <c:v>78</c:v>
                </c:pt>
                <c:pt idx="23">
                  <c:v>181</c:v>
                </c:pt>
                <c:pt idx="24">
                  <c:v>102</c:v>
                </c:pt>
                <c:pt idx="25">
                  <c:v>154</c:v>
                </c:pt>
                <c:pt idx="26">
                  <c:v>46</c:v>
                </c:pt>
                <c:pt idx="27">
                  <c:v>57</c:v>
                </c:pt>
                <c:pt idx="28">
                  <c:v>64</c:v>
                </c:pt>
                <c:pt idx="29">
                  <c:v>99</c:v>
                </c:pt>
                <c:pt idx="30">
                  <c:v>138</c:v>
                </c:pt>
                <c:pt idx="31">
                  <c:v>136</c:v>
                </c:pt>
                <c:pt idx="32">
                  <c:v>134</c:v>
                </c:pt>
                <c:pt idx="33">
                  <c:v>1135</c:v>
                </c:pt>
                <c:pt idx="34">
                  <c:v>72</c:v>
                </c:pt>
                <c:pt idx="35">
                  <c:v>201</c:v>
                </c:pt>
                <c:pt idx="36">
                  <c:v>135</c:v>
                </c:pt>
                <c:pt idx="37">
                  <c:v>332</c:v>
                </c:pt>
                <c:pt idx="38">
                  <c:v>200</c:v>
                </c:pt>
                <c:pt idx="39">
                  <c:v>230</c:v>
                </c:pt>
                <c:pt idx="40">
                  <c:v>197</c:v>
                </c:pt>
                <c:pt idx="41">
                  <c:v>1096</c:v>
                </c:pt>
                <c:pt idx="42">
                  <c:v>114</c:v>
                </c:pt>
                <c:pt idx="43">
                  <c:v>132</c:v>
                </c:pt>
                <c:pt idx="44">
                  <c:v>484</c:v>
                </c:pt>
                <c:pt idx="45">
                  <c:v>127</c:v>
                </c:pt>
                <c:pt idx="46">
                  <c:v>195</c:v>
                </c:pt>
                <c:pt idx="47">
                  <c:v>840</c:v>
                </c:pt>
                <c:pt idx="48">
                  <c:v>275</c:v>
                </c:pt>
                <c:pt idx="49">
                  <c:v>218</c:v>
                </c:pt>
                <c:pt idx="50">
                  <c:v>359</c:v>
                </c:pt>
                <c:pt idx="51">
                  <c:v>603</c:v>
                </c:pt>
                <c:pt idx="52">
                  <c:v>208</c:v>
                </c:pt>
                <c:pt idx="53">
                  <c:v>530</c:v>
                </c:pt>
                <c:pt idx="54">
                  <c:v>694</c:v>
                </c:pt>
                <c:pt idx="55">
                  <c:v>76</c:v>
                </c:pt>
                <c:pt idx="56">
                  <c:v>351</c:v>
                </c:pt>
                <c:pt idx="57">
                  <c:v>539</c:v>
                </c:pt>
                <c:pt idx="58">
                  <c:v>0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AA-443F-83AA-CF895A7E8D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Curejoy Recipes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Sheet1!$D$2:$D$61</c:f>
              <c:numCache>
                <c:formatCode>General</c:formatCode>
                <c:ptCount val="60"/>
                <c:pt idx="0">
                  <c:v>15</c:v>
                </c:pt>
                <c:pt idx="1">
                  <c:v>31</c:v>
                </c:pt>
                <c:pt idx="2">
                  <c:v>33</c:v>
                </c:pt>
                <c:pt idx="3">
                  <c:v>37</c:v>
                </c:pt>
                <c:pt idx="4">
                  <c:v>72</c:v>
                </c:pt>
                <c:pt idx="5">
                  <c:v>50</c:v>
                </c:pt>
                <c:pt idx="6">
                  <c:v>18</c:v>
                </c:pt>
                <c:pt idx="7">
                  <c:v>36</c:v>
                </c:pt>
                <c:pt idx="8">
                  <c:v>639</c:v>
                </c:pt>
                <c:pt idx="9">
                  <c:v>126</c:v>
                </c:pt>
                <c:pt idx="10">
                  <c:v>29</c:v>
                </c:pt>
                <c:pt idx="11">
                  <c:v>43</c:v>
                </c:pt>
                <c:pt idx="12">
                  <c:v>91</c:v>
                </c:pt>
                <c:pt idx="13">
                  <c:v>10</c:v>
                </c:pt>
                <c:pt idx="14">
                  <c:v>24</c:v>
                </c:pt>
                <c:pt idx="15">
                  <c:v>32</c:v>
                </c:pt>
                <c:pt idx="16">
                  <c:v>140</c:v>
                </c:pt>
                <c:pt idx="17">
                  <c:v>26</c:v>
                </c:pt>
                <c:pt idx="18">
                  <c:v>10</c:v>
                </c:pt>
                <c:pt idx="19">
                  <c:v>22</c:v>
                </c:pt>
                <c:pt idx="20">
                  <c:v>18</c:v>
                </c:pt>
                <c:pt idx="21">
                  <c:v>26</c:v>
                </c:pt>
                <c:pt idx="22">
                  <c:v>11</c:v>
                </c:pt>
                <c:pt idx="23">
                  <c:v>29</c:v>
                </c:pt>
                <c:pt idx="24">
                  <c:v>19</c:v>
                </c:pt>
                <c:pt idx="25">
                  <c:v>82</c:v>
                </c:pt>
                <c:pt idx="26">
                  <c:v>411</c:v>
                </c:pt>
                <c:pt idx="27">
                  <c:v>15</c:v>
                </c:pt>
                <c:pt idx="28">
                  <c:v>44</c:v>
                </c:pt>
                <c:pt idx="29">
                  <c:v>45</c:v>
                </c:pt>
                <c:pt idx="30">
                  <c:v>15</c:v>
                </c:pt>
                <c:pt idx="31">
                  <c:v>29</c:v>
                </c:pt>
                <c:pt idx="32">
                  <c:v>34</c:v>
                </c:pt>
                <c:pt idx="33">
                  <c:v>15</c:v>
                </c:pt>
                <c:pt idx="34">
                  <c:v>19</c:v>
                </c:pt>
                <c:pt idx="35">
                  <c:v>42</c:v>
                </c:pt>
                <c:pt idx="36">
                  <c:v>22</c:v>
                </c:pt>
                <c:pt idx="37">
                  <c:v>29</c:v>
                </c:pt>
                <c:pt idx="38">
                  <c:v>11</c:v>
                </c:pt>
                <c:pt idx="39">
                  <c:v>14</c:v>
                </c:pt>
                <c:pt idx="40">
                  <c:v>34</c:v>
                </c:pt>
                <c:pt idx="41">
                  <c:v>43</c:v>
                </c:pt>
                <c:pt idx="42">
                  <c:v>23</c:v>
                </c:pt>
                <c:pt idx="43">
                  <c:v>22</c:v>
                </c:pt>
                <c:pt idx="44">
                  <c:v>23</c:v>
                </c:pt>
                <c:pt idx="45">
                  <c:v>15</c:v>
                </c:pt>
                <c:pt idx="46">
                  <c:v>13</c:v>
                </c:pt>
                <c:pt idx="47">
                  <c:v>12</c:v>
                </c:pt>
                <c:pt idx="48">
                  <c:v>637</c:v>
                </c:pt>
                <c:pt idx="49">
                  <c:v>26</c:v>
                </c:pt>
                <c:pt idx="50">
                  <c:v>27</c:v>
                </c:pt>
                <c:pt idx="51">
                  <c:v>14</c:v>
                </c:pt>
                <c:pt idx="52">
                  <c:v>18</c:v>
                </c:pt>
                <c:pt idx="53">
                  <c:v>128</c:v>
                </c:pt>
                <c:pt idx="54">
                  <c:v>15</c:v>
                </c:pt>
                <c:pt idx="55">
                  <c:v>20</c:v>
                </c:pt>
                <c:pt idx="56">
                  <c:v>56</c:v>
                </c:pt>
                <c:pt idx="57">
                  <c:v>19</c:v>
                </c:pt>
                <c:pt idx="58">
                  <c:v>0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4AA-443F-83AA-CF895A7E8D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Curejoy Yoga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Sheet1!$E$2:$E$61</c:f>
              <c:numCache>
                <c:formatCode>General</c:formatCode>
                <c:ptCount val="60"/>
                <c:pt idx="0">
                  <c:v>8</c:v>
                </c:pt>
                <c:pt idx="1">
                  <c:v>2</c:v>
                </c:pt>
                <c:pt idx="2">
                  <c:v>6</c:v>
                </c:pt>
                <c:pt idx="3">
                  <c:v>24</c:v>
                </c:pt>
                <c:pt idx="4">
                  <c:v>23</c:v>
                </c:pt>
                <c:pt idx="5">
                  <c:v>25</c:v>
                </c:pt>
                <c:pt idx="6">
                  <c:v>6</c:v>
                </c:pt>
                <c:pt idx="7">
                  <c:v>19</c:v>
                </c:pt>
                <c:pt idx="8">
                  <c:v>14</c:v>
                </c:pt>
                <c:pt idx="9">
                  <c:v>54</c:v>
                </c:pt>
                <c:pt idx="10">
                  <c:v>20</c:v>
                </c:pt>
                <c:pt idx="11">
                  <c:v>2</c:v>
                </c:pt>
                <c:pt idx="12">
                  <c:v>51</c:v>
                </c:pt>
                <c:pt idx="13">
                  <c:v>2</c:v>
                </c:pt>
                <c:pt idx="14">
                  <c:v>5</c:v>
                </c:pt>
                <c:pt idx="15">
                  <c:v>16</c:v>
                </c:pt>
                <c:pt idx="16">
                  <c:v>75</c:v>
                </c:pt>
                <c:pt idx="17">
                  <c:v>3</c:v>
                </c:pt>
                <c:pt idx="18">
                  <c:v>4</c:v>
                </c:pt>
                <c:pt idx="19">
                  <c:v>4</c:v>
                </c:pt>
                <c:pt idx="20">
                  <c:v>2</c:v>
                </c:pt>
                <c:pt idx="21">
                  <c:v>4</c:v>
                </c:pt>
                <c:pt idx="22">
                  <c:v>3</c:v>
                </c:pt>
                <c:pt idx="23">
                  <c:v>1</c:v>
                </c:pt>
                <c:pt idx="24">
                  <c:v>4</c:v>
                </c:pt>
                <c:pt idx="25">
                  <c:v>25</c:v>
                </c:pt>
                <c:pt idx="26">
                  <c:v>3</c:v>
                </c:pt>
                <c:pt idx="27">
                  <c:v>10</c:v>
                </c:pt>
                <c:pt idx="28">
                  <c:v>7</c:v>
                </c:pt>
                <c:pt idx="29">
                  <c:v>3</c:v>
                </c:pt>
                <c:pt idx="30">
                  <c:v>6</c:v>
                </c:pt>
                <c:pt idx="31">
                  <c:v>6</c:v>
                </c:pt>
                <c:pt idx="32">
                  <c:v>9</c:v>
                </c:pt>
                <c:pt idx="33">
                  <c:v>3</c:v>
                </c:pt>
                <c:pt idx="34">
                  <c:v>3</c:v>
                </c:pt>
                <c:pt idx="35">
                  <c:v>5</c:v>
                </c:pt>
                <c:pt idx="36">
                  <c:v>19</c:v>
                </c:pt>
                <c:pt idx="37">
                  <c:v>4</c:v>
                </c:pt>
                <c:pt idx="38">
                  <c:v>6</c:v>
                </c:pt>
                <c:pt idx="39">
                  <c:v>6</c:v>
                </c:pt>
                <c:pt idx="40">
                  <c:v>3</c:v>
                </c:pt>
                <c:pt idx="41">
                  <c:v>6</c:v>
                </c:pt>
                <c:pt idx="42">
                  <c:v>434</c:v>
                </c:pt>
                <c:pt idx="43">
                  <c:v>14</c:v>
                </c:pt>
                <c:pt idx="44">
                  <c:v>13</c:v>
                </c:pt>
                <c:pt idx="45">
                  <c:v>5</c:v>
                </c:pt>
                <c:pt idx="46">
                  <c:v>3</c:v>
                </c:pt>
                <c:pt idx="47">
                  <c:v>7</c:v>
                </c:pt>
                <c:pt idx="48">
                  <c:v>3</c:v>
                </c:pt>
                <c:pt idx="49">
                  <c:v>16</c:v>
                </c:pt>
                <c:pt idx="50">
                  <c:v>11</c:v>
                </c:pt>
                <c:pt idx="51">
                  <c:v>9</c:v>
                </c:pt>
                <c:pt idx="52">
                  <c:v>5</c:v>
                </c:pt>
                <c:pt idx="53">
                  <c:v>47</c:v>
                </c:pt>
                <c:pt idx="54">
                  <c:v>2</c:v>
                </c:pt>
                <c:pt idx="55">
                  <c:v>13</c:v>
                </c:pt>
                <c:pt idx="56">
                  <c:v>24</c:v>
                </c:pt>
                <c:pt idx="57">
                  <c:v>2</c:v>
                </c:pt>
                <c:pt idx="58">
                  <c:v>4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4AA-443F-83AA-CF895A7E8D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Curejoy Inspirations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Sheet1!$F$2:$F$61</c:f>
              <c:numCache>
                <c:formatCode>General</c:formatCode>
                <c:ptCount val="60"/>
                <c:pt idx="0">
                  <c:v>13</c:v>
                </c:pt>
                <c:pt idx="1">
                  <c:v>23</c:v>
                </c:pt>
                <c:pt idx="2">
                  <c:v>8</c:v>
                </c:pt>
                <c:pt idx="3">
                  <c:v>39</c:v>
                </c:pt>
                <c:pt idx="4">
                  <c:v>57</c:v>
                </c:pt>
                <c:pt idx="5">
                  <c:v>19</c:v>
                </c:pt>
                <c:pt idx="6">
                  <c:v>24</c:v>
                </c:pt>
                <c:pt idx="7">
                  <c:v>46</c:v>
                </c:pt>
                <c:pt idx="8">
                  <c:v>22</c:v>
                </c:pt>
                <c:pt idx="9">
                  <c:v>68</c:v>
                </c:pt>
                <c:pt idx="10">
                  <c:v>19</c:v>
                </c:pt>
                <c:pt idx="11">
                  <c:v>36</c:v>
                </c:pt>
                <c:pt idx="12">
                  <c:v>74</c:v>
                </c:pt>
                <c:pt idx="13">
                  <c:v>20</c:v>
                </c:pt>
                <c:pt idx="14">
                  <c:v>17</c:v>
                </c:pt>
                <c:pt idx="15">
                  <c:v>16</c:v>
                </c:pt>
                <c:pt idx="16">
                  <c:v>84</c:v>
                </c:pt>
                <c:pt idx="17">
                  <c:v>10</c:v>
                </c:pt>
                <c:pt idx="18">
                  <c:v>17</c:v>
                </c:pt>
                <c:pt idx="19">
                  <c:v>12</c:v>
                </c:pt>
                <c:pt idx="20">
                  <c:v>16</c:v>
                </c:pt>
                <c:pt idx="21">
                  <c:v>16</c:v>
                </c:pt>
                <c:pt idx="22">
                  <c:v>15</c:v>
                </c:pt>
                <c:pt idx="23">
                  <c:v>6</c:v>
                </c:pt>
                <c:pt idx="24">
                  <c:v>9</c:v>
                </c:pt>
                <c:pt idx="25">
                  <c:v>19</c:v>
                </c:pt>
                <c:pt idx="26">
                  <c:v>11</c:v>
                </c:pt>
                <c:pt idx="27">
                  <c:v>12</c:v>
                </c:pt>
                <c:pt idx="28">
                  <c:v>8</c:v>
                </c:pt>
                <c:pt idx="29">
                  <c:v>16</c:v>
                </c:pt>
                <c:pt idx="30">
                  <c:v>12</c:v>
                </c:pt>
                <c:pt idx="31">
                  <c:v>15</c:v>
                </c:pt>
                <c:pt idx="32">
                  <c:v>9</c:v>
                </c:pt>
                <c:pt idx="33">
                  <c:v>6</c:v>
                </c:pt>
                <c:pt idx="34">
                  <c:v>4</c:v>
                </c:pt>
                <c:pt idx="35">
                  <c:v>16</c:v>
                </c:pt>
                <c:pt idx="36">
                  <c:v>16</c:v>
                </c:pt>
                <c:pt idx="37">
                  <c:v>48</c:v>
                </c:pt>
                <c:pt idx="38">
                  <c:v>10</c:v>
                </c:pt>
                <c:pt idx="39">
                  <c:v>10</c:v>
                </c:pt>
                <c:pt idx="40">
                  <c:v>5</c:v>
                </c:pt>
                <c:pt idx="41">
                  <c:v>20</c:v>
                </c:pt>
                <c:pt idx="42">
                  <c:v>28</c:v>
                </c:pt>
                <c:pt idx="43">
                  <c:v>36</c:v>
                </c:pt>
                <c:pt idx="44">
                  <c:v>33</c:v>
                </c:pt>
                <c:pt idx="45">
                  <c:v>13</c:v>
                </c:pt>
                <c:pt idx="46">
                  <c:v>12</c:v>
                </c:pt>
                <c:pt idx="47">
                  <c:v>11</c:v>
                </c:pt>
                <c:pt idx="48">
                  <c:v>13</c:v>
                </c:pt>
                <c:pt idx="49">
                  <c:v>21</c:v>
                </c:pt>
                <c:pt idx="50">
                  <c:v>6</c:v>
                </c:pt>
                <c:pt idx="51">
                  <c:v>46</c:v>
                </c:pt>
                <c:pt idx="52">
                  <c:v>16</c:v>
                </c:pt>
                <c:pt idx="53">
                  <c:v>59</c:v>
                </c:pt>
                <c:pt idx="54">
                  <c:v>12</c:v>
                </c:pt>
                <c:pt idx="55">
                  <c:v>25</c:v>
                </c:pt>
                <c:pt idx="56">
                  <c:v>31</c:v>
                </c:pt>
                <c:pt idx="57">
                  <c:v>18</c:v>
                </c:pt>
                <c:pt idx="58">
                  <c:v>0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4AA-443F-83AA-CF895A7E8D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232616"/>
        <c:axId val="326238520"/>
      </c:lineChart>
      <c:dateAx>
        <c:axId val="326232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238520"/>
        <c:crosses val="autoZero"/>
        <c:auto val="1"/>
        <c:lblOffset val="100"/>
        <c:baseTimeUnit val="days"/>
      </c:dateAx>
      <c:valAx>
        <c:axId val="32623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23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690</c:v>
                </c:pt>
                <c:pt idx="1">
                  <c:v>450</c:v>
                </c:pt>
                <c:pt idx="2">
                  <c:v>617</c:v>
                </c:pt>
                <c:pt idx="3">
                  <c:v>784</c:v>
                </c:pt>
                <c:pt idx="4">
                  <c:v>1308</c:v>
                </c:pt>
                <c:pt idx="5">
                  <c:v>911</c:v>
                </c:pt>
                <c:pt idx="6">
                  <c:v>907</c:v>
                </c:pt>
                <c:pt idx="7">
                  <c:v>1473</c:v>
                </c:pt>
                <c:pt idx="8">
                  <c:v>1064</c:v>
                </c:pt>
                <c:pt idx="9">
                  <c:v>1344</c:v>
                </c:pt>
                <c:pt idx="10">
                  <c:v>879</c:v>
                </c:pt>
                <c:pt idx="11">
                  <c:v>1006</c:v>
                </c:pt>
                <c:pt idx="12">
                  <c:v>851</c:v>
                </c:pt>
                <c:pt idx="13">
                  <c:v>1418</c:v>
                </c:pt>
                <c:pt idx="14">
                  <c:v>1238</c:v>
                </c:pt>
                <c:pt idx="15">
                  <c:v>1902</c:v>
                </c:pt>
                <c:pt idx="16">
                  <c:v>1401</c:v>
                </c:pt>
                <c:pt idx="17">
                  <c:v>2021</c:v>
                </c:pt>
                <c:pt idx="18">
                  <c:v>1211</c:v>
                </c:pt>
                <c:pt idx="19">
                  <c:v>925</c:v>
                </c:pt>
                <c:pt idx="20">
                  <c:v>1134</c:v>
                </c:pt>
                <c:pt idx="21">
                  <c:v>945</c:v>
                </c:pt>
                <c:pt idx="22">
                  <c:v>727</c:v>
                </c:pt>
                <c:pt idx="23">
                  <c:v>658</c:v>
                </c:pt>
                <c:pt idx="24">
                  <c:v>1107</c:v>
                </c:pt>
                <c:pt idx="25">
                  <c:v>382</c:v>
                </c:pt>
                <c:pt idx="26">
                  <c:v>1273</c:v>
                </c:pt>
                <c:pt idx="27">
                  <c:v>1240</c:v>
                </c:pt>
                <c:pt idx="28">
                  <c:v>811</c:v>
                </c:pt>
                <c:pt idx="29">
                  <c:v>566</c:v>
                </c:pt>
                <c:pt idx="30">
                  <c:v>661</c:v>
                </c:pt>
                <c:pt idx="31">
                  <c:v>705</c:v>
                </c:pt>
                <c:pt idx="32">
                  <c:v>546</c:v>
                </c:pt>
                <c:pt idx="33">
                  <c:v>611</c:v>
                </c:pt>
                <c:pt idx="34">
                  <c:v>1088</c:v>
                </c:pt>
                <c:pt idx="35">
                  <c:v>656</c:v>
                </c:pt>
                <c:pt idx="36">
                  <c:v>998</c:v>
                </c:pt>
                <c:pt idx="37">
                  <c:v>463</c:v>
                </c:pt>
                <c:pt idx="38">
                  <c:v>968</c:v>
                </c:pt>
                <c:pt idx="39">
                  <c:v>835</c:v>
                </c:pt>
                <c:pt idx="40">
                  <c:v>1942</c:v>
                </c:pt>
                <c:pt idx="41">
                  <c:v>627</c:v>
                </c:pt>
                <c:pt idx="42">
                  <c:v>1015</c:v>
                </c:pt>
                <c:pt idx="43">
                  <c:v>642</c:v>
                </c:pt>
                <c:pt idx="44">
                  <c:v>1006</c:v>
                </c:pt>
                <c:pt idx="45">
                  <c:v>1348</c:v>
                </c:pt>
                <c:pt idx="46">
                  <c:v>2230</c:v>
                </c:pt>
                <c:pt idx="47">
                  <c:v>620</c:v>
                </c:pt>
                <c:pt idx="48">
                  <c:v>6219</c:v>
                </c:pt>
                <c:pt idx="49">
                  <c:v>1974</c:v>
                </c:pt>
                <c:pt idx="50">
                  <c:v>1292</c:v>
                </c:pt>
                <c:pt idx="51">
                  <c:v>629</c:v>
                </c:pt>
                <c:pt idx="52">
                  <c:v>1483</c:v>
                </c:pt>
                <c:pt idx="53">
                  <c:v>959</c:v>
                </c:pt>
                <c:pt idx="54">
                  <c:v>1001</c:v>
                </c:pt>
                <c:pt idx="55">
                  <c:v>1505</c:v>
                </c:pt>
                <c:pt idx="56">
                  <c:v>638</c:v>
                </c:pt>
                <c:pt idx="57">
                  <c:v>450</c:v>
                </c:pt>
                <c:pt idx="58">
                  <c:v>485</c:v>
                </c:pt>
                <c:pt idx="59">
                  <c:v>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0E-42D5-A652-11AC5071FD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Curejoy Moms CureJoy Moms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Sheet1!$C$2:$C$61</c:f>
              <c:numCache>
                <c:formatCode>General</c:formatCode>
                <c:ptCount val="60"/>
                <c:pt idx="0">
                  <c:v>359</c:v>
                </c:pt>
                <c:pt idx="1">
                  <c:v>357</c:v>
                </c:pt>
                <c:pt idx="2">
                  <c:v>414</c:v>
                </c:pt>
                <c:pt idx="3">
                  <c:v>448</c:v>
                </c:pt>
                <c:pt idx="4">
                  <c:v>311</c:v>
                </c:pt>
                <c:pt idx="5">
                  <c:v>162</c:v>
                </c:pt>
                <c:pt idx="6">
                  <c:v>616</c:v>
                </c:pt>
                <c:pt idx="7">
                  <c:v>174</c:v>
                </c:pt>
                <c:pt idx="8">
                  <c:v>473</c:v>
                </c:pt>
                <c:pt idx="9">
                  <c:v>315</c:v>
                </c:pt>
                <c:pt idx="10">
                  <c:v>1186</c:v>
                </c:pt>
                <c:pt idx="11">
                  <c:v>1199</c:v>
                </c:pt>
                <c:pt idx="12">
                  <c:v>263</c:v>
                </c:pt>
                <c:pt idx="13">
                  <c:v>1192</c:v>
                </c:pt>
                <c:pt idx="14">
                  <c:v>413</c:v>
                </c:pt>
                <c:pt idx="15">
                  <c:v>785</c:v>
                </c:pt>
                <c:pt idx="16">
                  <c:v>3301</c:v>
                </c:pt>
                <c:pt idx="17">
                  <c:v>762</c:v>
                </c:pt>
                <c:pt idx="18">
                  <c:v>265</c:v>
                </c:pt>
                <c:pt idx="19">
                  <c:v>619</c:v>
                </c:pt>
                <c:pt idx="20">
                  <c:v>408</c:v>
                </c:pt>
                <c:pt idx="21">
                  <c:v>900</c:v>
                </c:pt>
                <c:pt idx="22">
                  <c:v>289</c:v>
                </c:pt>
                <c:pt idx="23">
                  <c:v>519</c:v>
                </c:pt>
                <c:pt idx="24">
                  <c:v>470</c:v>
                </c:pt>
                <c:pt idx="25">
                  <c:v>887</c:v>
                </c:pt>
                <c:pt idx="26">
                  <c:v>206</c:v>
                </c:pt>
                <c:pt idx="27">
                  <c:v>466</c:v>
                </c:pt>
                <c:pt idx="28">
                  <c:v>215</c:v>
                </c:pt>
                <c:pt idx="29">
                  <c:v>492</c:v>
                </c:pt>
                <c:pt idx="30">
                  <c:v>386</c:v>
                </c:pt>
                <c:pt idx="31">
                  <c:v>436</c:v>
                </c:pt>
                <c:pt idx="32">
                  <c:v>579</c:v>
                </c:pt>
                <c:pt idx="33">
                  <c:v>7338</c:v>
                </c:pt>
                <c:pt idx="34">
                  <c:v>311</c:v>
                </c:pt>
                <c:pt idx="35">
                  <c:v>803</c:v>
                </c:pt>
                <c:pt idx="36">
                  <c:v>767</c:v>
                </c:pt>
                <c:pt idx="37">
                  <c:v>1393</c:v>
                </c:pt>
                <c:pt idx="38">
                  <c:v>166</c:v>
                </c:pt>
                <c:pt idx="39">
                  <c:v>1139</c:v>
                </c:pt>
                <c:pt idx="40">
                  <c:v>906</c:v>
                </c:pt>
                <c:pt idx="41">
                  <c:v>5738</c:v>
                </c:pt>
                <c:pt idx="42">
                  <c:v>446</c:v>
                </c:pt>
                <c:pt idx="43">
                  <c:v>481</c:v>
                </c:pt>
                <c:pt idx="44">
                  <c:v>847</c:v>
                </c:pt>
                <c:pt idx="45">
                  <c:v>897</c:v>
                </c:pt>
                <c:pt idx="46">
                  <c:v>518</c:v>
                </c:pt>
                <c:pt idx="47">
                  <c:v>1139</c:v>
                </c:pt>
                <c:pt idx="48">
                  <c:v>395</c:v>
                </c:pt>
                <c:pt idx="49">
                  <c:v>2820</c:v>
                </c:pt>
                <c:pt idx="50">
                  <c:v>4642</c:v>
                </c:pt>
                <c:pt idx="51">
                  <c:v>4468</c:v>
                </c:pt>
                <c:pt idx="52">
                  <c:v>840</c:v>
                </c:pt>
                <c:pt idx="53">
                  <c:v>1821</c:v>
                </c:pt>
                <c:pt idx="54">
                  <c:v>6387</c:v>
                </c:pt>
                <c:pt idx="55">
                  <c:v>232</c:v>
                </c:pt>
                <c:pt idx="56">
                  <c:v>1395</c:v>
                </c:pt>
                <c:pt idx="57">
                  <c:v>1366</c:v>
                </c:pt>
                <c:pt idx="58">
                  <c:v>10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0E-42D5-A652-11AC5071FD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Curejoy Recipes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Sheet1!$D$2:$D$61</c:f>
              <c:numCache>
                <c:formatCode>General</c:formatCode>
                <c:ptCount val="60"/>
                <c:pt idx="0">
                  <c:v>396</c:v>
                </c:pt>
                <c:pt idx="1">
                  <c:v>535</c:v>
                </c:pt>
                <c:pt idx="2">
                  <c:v>225</c:v>
                </c:pt>
                <c:pt idx="3">
                  <c:v>241</c:v>
                </c:pt>
                <c:pt idx="4">
                  <c:v>449</c:v>
                </c:pt>
                <c:pt idx="5">
                  <c:v>324</c:v>
                </c:pt>
                <c:pt idx="6">
                  <c:v>470</c:v>
                </c:pt>
                <c:pt idx="7">
                  <c:v>259</c:v>
                </c:pt>
                <c:pt idx="8">
                  <c:v>3932</c:v>
                </c:pt>
                <c:pt idx="9">
                  <c:v>242</c:v>
                </c:pt>
                <c:pt idx="10">
                  <c:v>321</c:v>
                </c:pt>
                <c:pt idx="11">
                  <c:v>509</c:v>
                </c:pt>
                <c:pt idx="12">
                  <c:v>286</c:v>
                </c:pt>
                <c:pt idx="13">
                  <c:v>197</c:v>
                </c:pt>
                <c:pt idx="14">
                  <c:v>653</c:v>
                </c:pt>
                <c:pt idx="15">
                  <c:v>504</c:v>
                </c:pt>
                <c:pt idx="16">
                  <c:v>373</c:v>
                </c:pt>
                <c:pt idx="17">
                  <c:v>468</c:v>
                </c:pt>
                <c:pt idx="18">
                  <c:v>450</c:v>
                </c:pt>
                <c:pt idx="19">
                  <c:v>413</c:v>
                </c:pt>
                <c:pt idx="20">
                  <c:v>468</c:v>
                </c:pt>
                <c:pt idx="21">
                  <c:v>1248</c:v>
                </c:pt>
                <c:pt idx="22">
                  <c:v>356</c:v>
                </c:pt>
                <c:pt idx="23">
                  <c:v>436</c:v>
                </c:pt>
                <c:pt idx="24">
                  <c:v>370</c:v>
                </c:pt>
                <c:pt idx="25">
                  <c:v>458</c:v>
                </c:pt>
                <c:pt idx="26">
                  <c:v>7255</c:v>
                </c:pt>
                <c:pt idx="27">
                  <c:v>474</c:v>
                </c:pt>
                <c:pt idx="28">
                  <c:v>591</c:v>
                </c:pt>
                <c:pt idx="29">
                  <c:v>982</c:v>
                </c:pt>
                <c:pt idx="30">
                  <c:v>409</c:v>
                </c:pt>
                <c:pt idx="31">
                  <c:v>590</c:v>
                </c:pt>
                <c:pt idx="32">
                  <c:v>554</c:v>
                </c:pt>
                <c:pt idx="33">
                  <c:v>397</c:v>
                </c:pt>
                <c:pt idx="34">
                  <c:v>344</c:v>
                </c:pt>
                <c:pt idx="35">
                  <c:v>394</c:v>
                </c:pt>
                <c:pt idx="36">
                  <c:v>529</c:v>
                </c:pt>
                <c:pt idx="37">
                  <c:v>609</c:v>
                </c:pt>
                <c:pt idx="38">
                  <c:v>264</c:v>
                </c:pt>
                <c:pt idx="39">
                  <c:v>295</c:v>
                </c:pt>
                <c:pt idx="40">
                  <c:v>853</c:v>
                </c:pt>
                <c:pt idx="41">
                  <c:v>866</c:v>
                </c:pt>
                <c:pt idx="42">
                  <c:v>322</c:v>
                </c:pt>
                <c:pt idx="43">
                  <c:v>203</c:v>
                </c:pt>
                <c:pt idx="44">
                  <c:v>457</c:v>
                </c:pt>
                <c:pt idx="45">
                  <c:v>421</c:v>
                </c:pt>
                <c:pt idx="46">
                  <c:v>247</c:v>
                </c:pt>
                <c:pt idx="47">
                  <c:v>584</c:v>
                </c:pt>
                <c:pt idx="48">
                  <c:v>36570</c:v>
                </c:pt>
                <c:pt idx="49">
                  <c:v>927</c:v>
                </c:pt>
                <c:pt idx="50">
                  <c:v>725</c:v>
                </c:pt>
                <c:pt idx="51">
                  <c:v>495</c:v>
                </c:pt>
                <c:pt idx="52">
                  <c:v>656</c:v>
                </c:pt>
                <c:pt idx="53">
                  <c:v>1447</c:v>
                </c:pt>
                <c:pt idx="54">
                  <c:v>618</c:v>
                </c:pt>
                <c:pt idx="55">
                  <c:v>605</c:v>
                </c:pt>
                <c:pt idx="56">
                  <c:v>529</c:v>
                </c:pt>
                <c:pt idx="57">
                  <c:v>551</c:v>
                </c:pt>
                <c:pt idx="58">
                  <c:v>0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0E-42D5-A652-11AC5071FD7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Curejoy Yoga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Sheet1!$E$2:$E$61</c:f>
              <c:numCache>
                <c:formatCode>General</c:formatCode>
                <c:ptCount val="60"/>
                <c:pt idx="0">
                  <c:v>446</c:v>
                </c:pt>
                <c:pt idx="1">
                  <c:v>121</c:v>
                </c:pt>
                <c:pt idx="2">
                  <c:v>94</c:v>
                </c:pt>
                <c:pt idx="3">
                  <c:v>91</c:v>
                </c:pt>
                <c:pt idx="4">
                  <c:v>272</c:v>
                </c:pt>
                <c:pt idx="5">
                  <c:v>175</c:v>
                </c:pt>
                <c:pt idx="6">
                  <c:v>148</c:v>
                </c:pt>
                <c:pt idx="7">
                  <c:v>138</c:v>
                </c:pt>
                <c:pt idx="8">
                  <c:v>103</c:v>
                </c:pt>
                <c:pt idx="9">
                  <c:v>110</c:v>
                </c:pt>
                <c:pt idx="10">
                  <c:v>113</c:v>
                </c:pt>
                <c:pt idx="11">
                  <c:v>57</c:v>
                </c:pt>
                <c:pt idx="12">
                  <c:v>141</c:v>
                </c:pt>
                <c:pt idx="13">
                  <c:v>196</c:v>
                </c:pt>
                <c:pt idx="14">
                  <c:v>76</c:v>
                </c:pt>
                <c:pt idx="15">
                  <c:v>160</c:v>
                </c:pt>
                <c:pt idx="16">
                  <c:v>92</c:v>
                </c:pt>
                <c:pt idx="17">
                  <c:v>143</c:v>
                </c:pt>
                <c:pt idx="18">
                  <c:v>176</c:v>
                </c:pt>
                <c:pt idx="19">
                  <c:v>135</c:v>
                </c:pt>
                <c:pt idx="20">
                  <c:v>125</c:v>
                </c:pt>
                <c:pt idx="21">
                  <c:v>209</c:v>
                </c:pt>
                <c:pt idx="22">
                  <c:v>115</c:v>
                </c:pt>
                <c:pt idx="23">
                  <c:v>65</c:v>
                </c:pt>
                <c:pt idx="24">
                  <c:v>94</c:v>
                </c:pt>
                <c:pt idx="25">
                  <c:v>135</c:v>
                </c:pt>
                <c:pt idx="26">
                  <c:v>111</c:v>
                </c:pt>
                <c:pt idx="27">
                  <c:v>182</c:v>
                </c:pt>
                <c:pt idx="28">
                  <c:v>207</c:v>
                </c:pt>
                <c:pt idx="29">
                  <c:v>220</c:v>
                </c:pt>
                <c:pt idx="30">
                  <c:v>107</c:v>
                </c:pt>
                <c:pt idx="31">
                  <c:v>129</c:v>
                </c:pt>
                <c:pt idx="32">
                  <c:v>117</c:v>
                </c:pt>
                <c:pt idx="33">
                  <c:v>86</c:v>
                </c:pt>
                <c:pt idx="34">
                  <c:v>268</c:v>
                </c:pt>
                <c:pt idx="35">
                  <c:v>159</c:v>
                </c:pt>
                <c:pt idx="36">
                  <c:v>398</c:v>
                </c:pt>
                <c:pt idx="37">
                  <c:v>255</c:v>
                </c:pt>
                <c:pt idx="38">
                  <c:v>154</c:v>
                </c:pt>
                <c:pt idx="39">
                  <c:v>221</c:v>
                </c:pt>
                <c:pt idx="40">
                  <c:v>148</c:v>
                </c:pt>
                <c:pt idx="41">
                  <c:v>138</c:v>
                </c:pt>
                <c:pt idx="42">
                  <c:v>9816</c:v>
                </c:pt>
                <c:pt idx="43">
                  <c:v>86</c:v>
                </c:pt>
                <c:pt idx="44">
                  <c:v>157</c:v>
                </c:pt>
                <c:pt idx="45">
                  <c:v>115</c:v>
                </c:pt>
                <c:pt idx="46">
                  <c:v>178</c:v>
                </c:pt>
                <c:pt idx="47">
                  <c:v>284</c:v>
                </c:pt>
                <c:pt idx="48">
                  <c:v>208</c:v>
                </c:pt>
                <c:pt idx="49">
                  <c:v>369</c:v>
                </c:pt>
                <c:pt idx="50">
                  <c:v>193</c:v>
                </c:pt>
                <c:pt idx="51">
                  <c:v>220</c:v>
                </c:pt>
                <c:pt idx="52">
                  <c:v>176</c:v>
                </c:pt>
                <c:pt idx="53">
                  <c:v>116</c:v>
                </c:pt>
                <c:pt idx="54">
                  <c:v>167</c:v>
                </c:pt>
                <c:pt idx="55">
                  <c:v>306</c:v>
                </c:pt>
                <c:pt idx="56">
                  <c:v>252</c:v>
                </c:pt>
                <c:pt idx="57">
                  <c:v>127</c:v>
                </c:pt>
                <c:pt idx="58">
                  <c:v>104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50E-42D5-A652-11AC5071FD7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Curejoy Inspirations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Sheet1!$F$2:$F$61</c:f>
              <c:numCache>
                <c:formatCode>General</c:formatCode>
                <c:ptCount val="60"/>
                <c:pt idx="0">
                  <c:v>221</c:v>
                </c:pt>
                <c:pt idx="1">
                  <c:v>291</c:v>
                </c:pt>
                <c:pt idx="2">
                  <c:v>146</c:v>
                </c:pt>
                <c:pt idx="3">
                  <c:v>157</c:v>
                </c:pt>
                <c:pt idx="4">
                  <c:v>199</c:v>
                </c:pt>
                <c:pt idx="5">
                  <c:v>255</c:v>
                </c:pt>
                <c:pt idx="6">
                  <c:v>207</c:v>
                </c:pt>
                <c:pt idx="7">
                  <c:v>391</c:v>
                </c:pt>
                <c:pt idx="8">
                  <c:v>742</c:v>
                </c:pt>
                <c:pt idx="9">
                  <c:v>521</c:v>
                </c:pt>
                <c:pt idx="10">
                  <c:v>568</c:v>
                </c:pt>
                <c:pt idx="11">
                  <c:v>847</c:v>
                </c:pt>
                <c:pt idx="12">
                  <c:v>745</c:v>
                </c:pt>
                <c:pt idx="13">
                  <c:v>639</c:v>
                </c:pt>
                <c:pt idx="14">
                  <c:v>483</c:v>
                </c:pt>
                <c:pt idx="15">
                  <c:v>416</c:v>
                </c:pt>
                <c:pt idx="16">
                  <c:v>264</c:v>
                </c:pt>
                <c:pt idx="17">
                  <c:v>340</c:v>
                </c:pt>
                <c:pt idx="18">
                  <c:v>518</c:v>
                </c:pt>
                <c:pt idx="19">
                  <c:v>479</c:v>
                </c:pt>
                <c:pt idx="20">
                  <c:v>503</c:v>
                </c:pt>
                <c:pt idx="21">
                  <c:v>366</c:v>
                </c:pt>
                <c:pt idx="22">
                  <c:v>525</c:v>
                </c:pt>
                <c:pt idx="23">
                  <c:v>311</c:v>
                </c:pt>
                <c:pt idx="24">
                  <c:v>371</c:v>
                </c:pt>
                <c:pt idx="25">
                  <c:v>230</c:v>
                </c:pt>
                <c:pt idx="26">
                  <c:v>322</c:v>
                </c:pt>
                <c:pt idx="27">
                  <c:v>341</c:v>
                </c:pt>
                <c:pt idx="28">
                  <c:v>175</c:v>
                </c:pt>
                <c:pt idx="29">
                  <c:v>581</c:v>
                </c:pt>
                <c:pt idx="30">
                  <c:v>473</c:v>
                </c:pt>
                <c:pt idx="31">
                  <c:v>339</c:v>
                </c:pt>
                <c:pt idx="32">
                  <c:v>274</c:v>
                </c:pt>
                <c:pt idx="33">
                  <c:v>67</c:v>
                </c:pt>
                <c:pt idx="34">
                  <c:v>172</c:v>
                </c:pt>
                <c:pt idx="35">
                  <c:v>393</c:v>
                </c:pt>
                <c:pt idx="36">
                  <c:v>433</c:v>
                </c:pt>
                <c:pt idx="37">
                  <c:v>327</c:v>
                </c:pt>
                <c:pt idx="38">
                  <c:v>176</c:v>
                </c:pt>
                <c:pt idx="39">
                  <c:v>224</c:v>
                </c:pt>
                <c:pt idx="40">
                  <c:v>142</c:v>
                </c:pt>
                <c:pt idx="41">
                  <c:v>242</c:v>
                </c:pt>
                <c:pt idx="42">
                  <c:v>407</c:v>
                </c:pt>
                <c:pt idx="43">
                  <c:v>404</c:v>
                </c:pt>
                <c:pt idx="44">
                  <c:v>560</c:v>
                </c:pt>
                <c:pt idx="45">
                  <c:v>313</c:v>
                </c:pt>
                <c:pt idx="46">
                  <c:v>528</c:v>
                </c:pt>
                <c:pt idx="47">
                  <c:v>531</c:v>
                </c:pt>
                <c:pt idx="48">
                  <c:v>555</c:v>
                </c:pt>
                <c:pt idx="49">
                  <c:v>443</c:v>
                </c:pt>
                <c:pt idx="50">
                  <c:v>270</c:v>
                </c:pt>
                <c:pt idx="51">
                  <c:v>400</c:v>
                </c:pt>
                <c:pt idx="52">
                  <c:v>290</c:v>
                </c:pt>
                <c:pt idx="53">
                  <c:v>291</c:v>
                </c:pt>
                <c:pt idx="54">
                  <c:v>474</c:v>
                </c:pt>
                <c:pt idx="55">
                  <c:v>228</c:v>
                </c:pt>
                <c:pt idx="56">
                  <c:v>493</c:v>
                </c:pt>
                <c:pt idx="57">
                  <c:v>246</c:v>
                </c:pt>
                <c:pt idx="58">
                  <c:v>13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50E-42D5-A652-11AC5071FD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243440"/>
        <c:axId val="326243768"/>
      </c:lineChart>
      <c:dateAx>
        <c:axId val="326243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243768"/>
        <c:crosses val="autoZero"/>
        <c:auto val="1"/>
        <c:lblOffset val="100"/>
        <c:baseTimeUnit val="days"/>
      </c:dateAx>
      <c:valAx>
        <c:axId val="32624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24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C3385-4071-42E2-A547-E941089209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990DCF-183B-4B13-AF57-D8A1488CC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Curejoy</a:t>
            </a:r>
          </a:p>
        </p:txBody>
      </p:sp>
    </p:spTree>
    <p:extLst>
      <p:ext uri="{BB962C8B-B14F-4D97-AF65-F5344CB8AC3E}">
        <p14:creationId xmlns:p14="http://schemas.microsoft.com/office/powerpoint/2010/main" val="2305593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BFEF1-7395-4BA4-BD9A-D2B971E50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8A246B-DAC1-4340-876B-3E43D11FC9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2016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08039-B341-4471-8323-CD18DF78DA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E6758-F36B-454A-81D7-D69037BAE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608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95A8F-2813-4641-BF6F-EC23347A9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2BBDB0-5FEB-4E07-BAB5-953A81B315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0931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296F4-8C80-4DAD-B5B5-11EEE5E422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F49CD-492D-4B08-A154-3F4BCC584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763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7F1EC-B0F9-4CBC-86A3-D1C50D07E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A90107-0F49-4E7D-8406-5FF5AF1D50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744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25646-1BC6-4CB3-929F-8DBE9AD296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AF0E3-7869-46A7-896A-CE3F200DA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360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BCB1-8BC3-4910-B1C8-878CE2C1F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D58674-7959-448C-87EC-D648C0E0B1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21488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3217B-8ED0-48C5-83F6-4B93DFF230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1991E-038B-4E7B-A5A4-B44EEB3EB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014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7420-C96C-40EF-A6DB-D5C4668B3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B6B081-7DD0-41C0-A907-BE84B18E1D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1259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82221-59A2-4BD1-B576-3BA6A118A9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1FC461-5AB1-465B-BC3F-43938BFEA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880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2512E-6A99-4A0E-9FE0-9A312D23E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3743E3-8E4C-42E6-8A79-D360106EF6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4848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08799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732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0939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5365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1467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5424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513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1201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7395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6156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4693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3077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3503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4115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2107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7430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9593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2263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4086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7394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62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1247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1977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5732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2630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9768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0882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400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EF73B2-78C0-470B-9FE4-A658BE9B29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871898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DC0F7-CD17-4D40-97B6-E220733F0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0D9FD7-DC67-4813-927A-3876363EAD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1637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891677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7659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559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4239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6572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648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2086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446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8819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2217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6004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282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7011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005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2277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1898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3102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2576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5162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4385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1233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1819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2090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5231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277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8476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7781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868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Includes Tips On How To Use Them...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562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F6E33-2F96-4D36-8183-6B825D3857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861538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67DD4-72F3-4CFE-93EB-A7AE5FC0A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2D2AD5-0524-4879-9137-2657005FC4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1591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08904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104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8605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3179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1696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3222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4573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1850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8360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2625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5504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5765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9205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8493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3024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9317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2115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4784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5823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6405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8346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8077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5128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5230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01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7904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7152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084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Keep Up Your Health With Copper ==&gt; Read More ==&gt; http://bit.ly/Water-CopperVessel-Benefits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4.3208%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15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0F3C8-9191-4D81-9608-D1CF6A7706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274349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32B5E-BF75-441B-8DEA-01E7CA922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781C92-023B-48D1-9A95-4593C423C3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2540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66834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0002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9533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7675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5838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0974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8775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8042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0297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1381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4156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0061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6109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7104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2091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208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0354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9097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7548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2970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1109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0232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7400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4944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6044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286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9556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971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02:50:00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Need To Eat Some Nutrient-Rich Carbs...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2.4778%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147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5B021-3DF0-47F0-AC6C-52BFFF0D22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464954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658C5-00E2-4E2E-A9A7-9DB812BE0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078912-F355-45EF-BBC0-43494D1BB6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9193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05199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5823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9639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3281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8990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3102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0417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4544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1625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4664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5290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5680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9600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4289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9464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6411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4518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5278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7797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637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3434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9566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1077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6269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9653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3980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5869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284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02:19:00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Soak All Your Troubles Away... ==&gt; Read More ==&gt; http://bit.ly/CoconutOil--Benefits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006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3F455C-77E5-4577-B467-2254A14324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417058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AC886-FA6A-451C-9BF7-E59C7B576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3E373F-7747-42F5-A672-852D15AD10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9163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03075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4343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7922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1007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3557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3709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4144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4273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643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000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1399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2190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5518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8713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2153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0129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5004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8556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6983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2424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4899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9773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3002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5780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3915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8008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471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117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01:48:00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These Reasons Are Important...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572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48976-BED2-48EE-A0B0-034A6187F8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907287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EDD62-2FAC-4113-90A8-068DF68AC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9006D8-86DC-4EA7-B13D-0DD7A521FE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9946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63533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8383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9295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8685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9216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7175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4187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8292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1383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4960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5271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5750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5882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453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326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8626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260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693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0663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8176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1688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9764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005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7780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2802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9156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4525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93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01:18:00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Tip: Consult With Your Doctor About This One Before You Get Started With It...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912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DA6A4-E908-490B-B12B-B813F4BBA1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974140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7D7EB-C0F2-47F6-829C-B5917FA5E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CE9AF9-6AEB-41A2-84B6-1C254BA35E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0494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96772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7018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6614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8347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3446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9245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5922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8356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6931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52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6513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6910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2868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4622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3981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1731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5339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0879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2484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6923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3091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5251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6998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2585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6440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482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0919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85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00:48:00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Shouldn't Either...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3.7902%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204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6C7FC-1433-4BBB-8A11-B0D6D758E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422227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500FF-2ABA-46B8-951E-52C254FCA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A9EE70-22F9-4C38-8B96-E5D4F7C2FF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6817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53298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9167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0149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5317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7189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5926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8312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7221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322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8531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5563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8706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9656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3909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9459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4575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85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3380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6293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2759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373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3520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473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7872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971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4316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1071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930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 Has Shown A Positive Effect Even At A Lower Dose...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3.3237%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29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0B2E9-2640-496B-881A-CCC3D6D901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897461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02594-2D05-42CF-973A-85982BFC7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2ED6B1-2584-4C15-A39F-ED4E2A5531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555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92187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7663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0496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8495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1995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6995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9994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6009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2623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3789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5787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1180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753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9174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9159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5160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2404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3682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7089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0935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2616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2822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4127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2363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9443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1332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6081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69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23:15:01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Won't Wait To Try These Body Weight Workouts...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4.0655%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122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A22D5-8B16-4A4A-90FA-EB6D96843E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518290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17393-9FA2-4FE8-B447-56B1B6BB4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F6FF1A-C6CE-4D87-8CF5-D8A1DDD043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9387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09501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1990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4709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7260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2498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5306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5798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267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739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2472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2601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9959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9671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1483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6020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412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5521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0062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242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4220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792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1863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1509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1710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1791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2395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9773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127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22:30:00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Remember These When You Burn Yourself The Next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4.3133%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209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AD10D4-6B19-4B9F-8BD7-F57477FCB5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154615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22E22-BA6F-4986-8802-C403B5EB3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A2672A-D713-4AB0-AB31-A08D16E026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8270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4188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2382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5699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2011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5114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3606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1976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608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563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7622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2768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7812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0488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7716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9834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5250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6599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4597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6826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5030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077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6595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841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8591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0282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8574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9156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880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Curejoy Moms CureJoy Moms - 2018-02-28 22:27:30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They Don't Care If You Have A "Bush" Or A "Brazilian"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4.2865%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776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AEF8E-F854-4D12-A9F6-5DB34FD72C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2285657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7C284-BA4B-4F97-A847-934CA0F18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32841C-B6D0-4B38-AA2E-6B4DF9504B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8570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17813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4617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1332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6206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1636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6141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5413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256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8441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288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6699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7710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2951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773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4182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4299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3985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7338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081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3079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6675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5434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0972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2942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0902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3093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8312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916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Curejoy Inspirations - 2018-02-28 22:27:21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 Empties The Bowels Completely Without Any Fuss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3.5513%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899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0F148-E7B2-42EF-808F-AF35CD8FE5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734044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3B95D-80AC-4DEF-9A09-024E4D641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FA304B-A574-4338-BE28-D5F8C0EAB3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3693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0886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7794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6294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3660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9990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4325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045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2549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0088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9446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9068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2129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3448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7270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5383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9128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1469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1228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6034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5014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8565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4959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1922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484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5906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3626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5510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54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Curejoy Recipes - 2018-02-28 22:27:10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If You Have An Unbreakable Bond With Sugar...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10.8153%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126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7B8F5-D795-44C7-9BCD-ADDAC91336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849877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DA590-C207-40E5-A750-D046C3BF4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38ED06-7D31-40EE-8623-12EC6168A0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7670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4044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7459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6178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9564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0886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5130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1218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375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7431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2986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4546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2205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34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0647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6412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4272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491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6089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2097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7157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5488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1897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050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6111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0320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6117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649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239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Thought For The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5.0637%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464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927EF1-877F-417F-AD66-7941B0A765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927873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E8F03-9ABF-4187-8B4B-01FD28432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340E97-F553-47BF-9FC8-FCB431465F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4902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77120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8813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5177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9399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016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0703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8914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7809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7351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868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6593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8722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6237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602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87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4261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6778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6344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0014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0756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850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2209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1417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08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4858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5475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6742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062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21:30:00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 Is Regarded As One Of The Ultimate Detox Drinks...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3.7493%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822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671619-68C0-4BDB-8D2C-AE724B4A47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8371106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95720-B9D2-49A7-8B0A-CA1E09082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39D4C7-38D1-4C0D-B970-12D2C669EE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7694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67148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209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4333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333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6874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7216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5138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8659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5072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359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1014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5126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0923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0707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8527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3138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7833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7560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1768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6682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7294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7096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114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9346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272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6020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1184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997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Curejoy Inspirations - 2018-02-28 21:30:00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Tell Us Your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7.2884%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63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44CB0-3E43-4D9C-8885-BBF71EA8D3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294623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6B9E8-2681-4DA8-A5C5-4459FEFCA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CE6EBD-0936-4052-B1AF-461F8DDA73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7462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00314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5393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6559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3403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4980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9878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3110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2949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4467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5628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3199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1323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9816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1327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540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8803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5332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6397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0374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3064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6232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0747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8970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7086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8287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9103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4927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117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Relieving Pain Is Just One Of The Plus Points...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2.8934%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713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85652A-6AED-46F1-AF7A-4A51BC8F1E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8018801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1567C-0231-43EF-8CF4-B6C3F3870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678274-6CE5-4EC4-BEB4-D39DFF44C9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7513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518957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8361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9827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7377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5427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5073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2797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410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8809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3090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6396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350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7546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9546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9333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4404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975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1109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8851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5774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8320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1136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2135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0025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5307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5657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719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940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Curejoy Inspirations - 2018-02-28 20:32:00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Beat Bloating With These Tips...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5.1941%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132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988591-BCF5-430A-9E70-EA41EA2692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05010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31934-EC6B-4B1F-A20B-554C06146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CB5C07-3120-4963-A6BF-E5EFBFE086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286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60488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8169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1353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6799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4952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5668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184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1370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4231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5147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9822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4504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0851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1847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3585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5986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470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3065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3098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3740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2619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8041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8472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7682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9514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1523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4065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105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Curejoy Recipes - 2018-02-28 20:31:00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Relief From Pain With Each Hot Bite...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2.4926%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944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C5F0B-6E79-4A87-B089-B68F58A7D4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635957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A27FE-BAB5-461C-BB7E-2BE97934E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8584B1-7D34-4095-9A9D-95F526CC52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5046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162720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8801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5623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8011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8643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9995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1906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010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7902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3541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8003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9356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4140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8657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9719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5759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15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7054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9155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3790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8732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2840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751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0770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8957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6719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2020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308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20:30:01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Causes Painful Dental Cavities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129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CACCD7-3B5B-497D-819C-9B1BE8703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1136475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F626C-C05B-4B6A-99BA-A80D2AD80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7ADFC3-9552-42A9-AF04-0E1021C8AC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3517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52888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8356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610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072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445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0822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2315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1968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5681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4053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5155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269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2242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5919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7648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2838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273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6997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2550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6937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7598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2010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5468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0809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9456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3126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9762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3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Curejoy Moms CureJoy Moms - 2018-02-28 20:12:00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Your Baby's Favorite Toys Should Be Washed More Often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062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35AE4-3243-4C57-9C29-23814F7CE6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5009637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94341-AF64-49BC-8333-E11385749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38128C-49E1-4FD5-87BC-80266903C3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2422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16789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4532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8844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5766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6331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1645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8631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2085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5918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2911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0355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3258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21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7159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9763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6530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0223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2869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4186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9064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0662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6267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1863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855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3710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0540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4960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592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Breathe In Deep And Reduce Your Tummy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472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2EF549-D721-47CF-A8CF-22352ED512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838458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23ECF-FFA8-427C-AEF6-3AEB33AFA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48FE1C-A405-4F0B-B5A7-1C74F28436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9824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40182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4464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4114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4854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9453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9030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6630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2238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0132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4275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0053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5345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0161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8788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774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352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1393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1127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5521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5803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4147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741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7715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1617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2178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3612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2550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19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Maybe Your Munchkin Is Full Already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946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EB982-3C17-4A70-8734-4F3D2D13F6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8729968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6409A-7091-4D33-BBD2-BD4CC25DB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D9933D-220D-4B93-8242-1CECFB5CF0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4563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05374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069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7112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7624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7280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0988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488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2137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2656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2024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7356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3564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3167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9042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9493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452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9456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5435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7290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4079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6528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9597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0036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9044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3724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4488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4936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080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Curejoy Inspirations - 2018-02-28 19:30:00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Bet You Know Somebody Like This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7.8467%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613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5A92C-7FD7-48B6-BF95-07A585284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9375544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FC709-835B-4B6E-819C-8A1C083EF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27AEB4-22CA-4FF6-B7E0-66BDA91534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8135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03734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1241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151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3700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9498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3620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0702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2774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0022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1414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5087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7529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6924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525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9009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5124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0274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0057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8571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3395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8767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3106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8648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0226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8670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3076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928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528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Curejoy Moms CureJoy Moms - 2018-02-28 19:30:00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Always Stay Hydrated, Ladies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3.0427%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002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8C5CB-3590-49A5-9778-88291413D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4110243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2408</Words>
  <Application>Microsoft Office PowerPoint</Application>
  <PresentationFormat>On-screen Show (4:3)</PresentationFormat>
  <Paragraphs>1421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Monthly Data</vt:lpstr>
      <vt:lpstr>Facebook Fans Total</vt:lpstr>
      <vt:lpstr>Facebook Page Views</vt:lpstr>
      <vt:lpstr>Facebook Engaged Users</vt:lpstr>
      <vt:lpstr>Facebook Average Comments Per Post</vt:lpstr>
      <vt:lpstr>Facebook Average Shares Per Post</vt:lpstr>
      <vt:lpstr>Facebook Own Posts Table - 1 of 26</vt:lpstr>
      <vt:lpstr>Facebook Own Posts Table - 2 of 26</vt:lpstr>
      <vt:lpstr>Facebook Own Posts Table - 3 of 26</vt:lpstr>
      <vt:lpstr>Facebook Own Posts Table - 4 of 26</vt:lpstr>
      <vt:lpstr>Facebook Own Posts Table - 5 of 26</vt:lpstr>
      <vt:lpstr>Facebook Own Posts Table - 6 of 26</vt:lpstr>
      <vt:lpstr>Facebook Own Posts Table - 7 of 26</vt:lpstr>
      <vt:lpstr>Facebook Own Posts Table - 8 of 26</vt:lpstr>
      <vt:lpstr>Facebook Own Posts Table - 9 of 26</vt:lpstr>
      <vt:lpstr>Facebook Own Posts Table - 10 of 26</vt:lpstr>
      <vt:lpstr>Facebook Own Posts Table - 11 of 26</vt:lpstr>
      <vt:lpstr>Facebook Own Posts Table - 12 of 26</vt:lpstr>
      <vt:lpstr>Facebook Own Posts Table - 13 of 26</vt:lpstr>
      <vt:lpstr>Facebook Own Posts Table - 14 of 26</vt:lpstr>
      <vt:lpstr>Facebook Own Posts Table - 15 of 26</vt:lpstr>
      <vt:lpstr>Facebook Own Posts Table - 16 of 26</vt:lpstr>
      <vt:lpstr>Facebook Own Posts Table - 17 of 26</vt:lpstr>
      <vt:lpstr>Facebook Own Posts Table - 18 of 26</vt:lpstr>
      <vt:lpstr>Facebook Own Posts Table - 19 of 26</vt:lpstr>
      <vt:lpstr>Facebook Own Posts Table - 20 of 26</vt:lpstr>
      <vt:lpstr>Facebook Own Posts Table - 21 of 26</vt:lpstr>
      <vt:lpstr>Facebook Own Posts Table - 22 of 26</vt:lpstr>
      <vt:lpstr>Facebook Own Posts Table - 23 of 26</vt:lpstr>
      <vt:lpstr>Facebook Own Posts Table - 24 of 26</vt:lpstr>
      <vt:lpstr>Facebook Own Posts Table - 25 of 26</vt:lpstr>
      <vt:lpstr>Facebook Own Posts Table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Data</dc:title>
  <dc:creator>Administrator</dc:creator>
  <cp:lastModifiedBy>Administrator</cp:lastModifiedBy>
  <cp:revision>1</cp:revision>
  <dcterms:created xsi:type="dcterms:W3CDTF">2018-03-01T09:31:44Z</dcterms:created>
  <dcterms:modified xsi:type="dcterms:W3CDTF">2018-03-01T09:33:11Z</dcterms:modified>
</cp:coreProperties>
</file>