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Ayurveda by Curejoy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9579321</c:v>
                </c:pt>
                <c:pt idx="1">
                  <c:v>9583162</c:v>
                </c:pt>
                <c:pt idx="2">
                  <c:v>9585318</c:v>
                </c:pt>
                <c:pt idx="3">
                  <c:v>9586399</c:v>
                </c:pt>
                <c:pt idx="4">
                  <c:v>9588837</c:v>
                </c:pt>
                <c:pt idx="5">
                  <c:v>9591574</c:v>
                </c:pt>
                <c:pt idx="6">
                  <c:v>9594550</c:v>
                </c:pt>
                <c:pt idx="7">
                  <c:v>9597015</c:v>
                </c:pt>
                <c:pt idx="8">
                  <c:v>9599293</c:v>
                </c:pt>
                <c:pt idx="9">
                  <c:v>9601551</c:v>
                </c:pt>
                <c:pt idx="10">
                  <c:v>9603979</c:v>
                </c:pt>
                <c:pt idx="11">
                  <c:v>9606334</c:v>
                </c:pt>
                <c:pt idx="12">
                  <c:v>9608530</c:v>
                </c:pt>
                <c:pt idx="13">
                  <c:v>9610739</c:v>
                </c:pt>
                <c:pt idx="14">
                  <c:v>9612830</c:v>
                </c:pt>
                <c:pt idx="15">
                  <c:v>9614851</c:v>
                </c:pt>
                <c:pt idx="16">
                  <c:v>9618447</c:v>
                </c:pt>
                <c:pt idx="17">
                  <c:v>9621146</c:v>
                </c:pt>
                <c:pt idx="18">
                  <c:v>9625638</c:v>
                </c:pt>
                <c:pt idx="19">
                  <c:v>9629416</c:v>
                </c:pt>
                <c:pt idx="20">
                  <c:v>9633106</c:v>
                </c:pt>
                <c:pt idx="21">
                  <c:v>9636441</c:v>
                </c:pt>
                <c:pt idx="22">
                  <c:v>9639679</c:v>
                </c:pt>
                <c:pt idx="23">
                  <c:v>9642746</c:v>
                </c:pt>
                <c:pt idx="24">
                  <c:v>9646096</c:v>
                </c:pt>
                <c:pt idx="25">
                  <c:v>9649311</c:v>
                </c:pt>
                <c:pt idx="26">
                  <c:v>9652400</c:v>
                </c:pt>
                <c:pt idx="27">
                  <c:v>9655621</c:v>
                </c:pt>
                <c:pt idx="28">
                  <c:v>9658591</c:v>
                </c:pt>
                <c:pt idx="29">
                  <c:v>9661002</c:v>
                </c:pt>
                <c:pt idx="30">
                  <c:v>9662614</c:v>
                </c:pt>
                <c:pt idx="31">
                  <c:v>9663755</c:v>
                </c:pt>
                <c:pt idx="32">
                  <c:v>9665009</c:v>
                </c:pt>
                <c:pt idx="33">
                  <c:v>9666409</c:v>
                </c:pt>
                <c:pt idx="34">
                  <c:v>9667493</c:v>
                </c:pt>
                <c:pt idx="35">
                  <c:v>9668764</c:v>
                </c:pt>
                <c:pt idx="36">
                  <c:v>9669831</c:v>
                </c:pt>
                <c:pt idx="37">
                  <c:v>9670836</c:v>
                </c:pt>
                <c:pt idx="38">
                  <c:v>9672160</c:v>
                </c:pt>
                <c:pt idx="39">
                  <c:v>9673327</c:v>
                </c:pt>
                <c:pt idx="40">
                  <c:v>9674601</c:v>
                </c:pt>
                <c:pt idx="41">
                  <c:v>9676612</c:v>
                </c:pt>
                <c:pt idx="42">
                  <c:v>9678507</c:v>
                </c:pt>
                <c:pt idx="43">
                  <c:v>9680201</c:v>
                </c:pt>
                <c:pt idx="44">
                  <c:v>9681187</c:v>
                </c:pt>
                <c:pt idx="45">
                  <c:v>9682404</c:v>
                </c:pt>
                <c:pt idx="46">
                  <c:v>9683902</c:v>
                </c:pt>
                <c:pt idx="47">
                  <c:v>9686336</c:v>
                </c:pt>
                <c:pt idx="48">
                  <c:v>9689137</c:v>
                </c:pt>
                <c:pt idx="49">
                  <c:v>9694000</c:v>
                </c:pt>
                <c:pt idx="50">
                  <c:v>9700011</c:v>
                </c:pt>
                <c:pt idx="51">
                  <c:v>9705907</c:v>
                </c:pt>
                <c:pt idx="52">
                  <c:v>9711207</c:v>
                </c:pt>
                <c:pt idx="53">
                  <c:v>9715866</c:v>
                </c:pt>
                <c:pt idx="54">
                  <c:v>9719628</c:v>
                </c:pt>
                <c:pt idx="55">
                  <c:v>9723042</c:v>
                </c:pt>
                <c:pt idx="56">
                  <c:v>9726004</c:v>
                </c:pt>
                <c:pt idx="57">
                  <c:v>9728057</c:v>
                </c:pt>
                <c:pt idx="58">
                  <c:v>9729431</c:v>
                </c:pt>
                <c:pt idx="59">
                  <c:v>9729728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54-4BB4-8AC2-C907E2DD48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Curejoy Moms CureJoy Moms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Sheet1!$C$2:$C$61</c:f>
              <c:numCache>
                <c:formatCode>General</c:formatCode>
                <c:ptCount val="60"/>
                <c:pt idx="0">
                  <c:v>1477996</c:v>
                </c:pt>
                <c:pt idx="1">
                  <c:v>1478296</c:v>
                </c:pt>
                <c:pt idx="2">
                  <c:v>1478571</c:v>
                </c:pt>
                <c:pt idx="3">
                  <c:v>1478854</c:v>
                </c:pt>
                <c:pt idx="4">
                  <c:v>1479060</c:v>
                </c:pt>
                <c:pt idx="5">
                  <c:v>1479345</c:v>
                </c:pt>
                <c:pt idx="6">
                  <c:v>1479636</c:v>
                </c:pt>
                <c:pt idx="7">
                  <c:v>1480132</c:v>
                </c:pt>
                <c:pt idx="8">
                  <c:v>1480391</c:v>
                </c:pt>
                <c:pt idx="9">
                  <c:v>1480835</c:v>
                </c:pt>
                <c:pt idx="10">
                  <c:v>1481148</c:v>
                </c:pt>
                <c:pt idx="11">
                  <c:v>1481802</c:v>
                </c:pt>
                <c:pt idx="12">
                  <c:v>1483344</c:v>
                </c:pt>
                <c:pt idx="13">
                  <c:v>1484166</c:v>
                </c:pt>
                <c:pt idx="14">
                  <c:v>1485352</c:v>
                </c:pt>
                <c:pt idx="15">
                  <c:v>1486322</c:v>
                </c:pt>
                <c:pt idx="16">
                  <c:v>1488152</c:v>
                </c:pt>
                <c:pt idx="17">
                  <c:v>1490811</c:v>
                </c:pt>
                <c:pt idx="18">
                  <c:v>1492105</c:v>
                </c:pt>
                <c:pt idx="19">
                  <c:v>1492911</c:v>
                </c:pt>
                <c:pt idx="20">
                  <c:v>1493899</c:v>
                </c:pt>
                <c:pt idx="21">
                  <c:v>1495036</c:v>
                </c:pt>
                <c:pt idx="22">
                  <c:v>1496142</c:v>
                </c:pt>
                <c:pt idx="23">
                  <c:v>1496651</c:v>
                </c:pt>
                <c:pt idx="24">
                  <c:v>1497071</c:v>
                </c:pt>
                <c:pt idx="25">
                  <c:v>1497435</c:v>
                </c:pt>
                <c:pt idx="26">
                  <c:v>1497688</c:v>
                </c:pt>
                <c:pt idx="27">
                  <c:v>1497963</c:v>
                </c:pt>
                <c:pt idx="28">
                  <c:v>1498193</c:v>
                </c:pt>
                <c:pt idx="29">
                  <c:v>1498324</c:v>
                </c:pt>
                <c:pt idx="30">
                  <c:v>1498601</c:v>
                </c:pt>
                <c:pt idx="31">
                  <c:v>1498769</c:v>
                </c:pt>
                <c:pt idx="32">
                  <c:v>1499031</c:v>
                </c:pt>
                <c:pt idx="33">
                  <c:v>1499383</c:v>
                </c:pt>
                <c:pt idx="34">
                  <c:v>1500886</c:v>
                </c:pt>
                <c:pt idx="35">
                  <c:v>1502032</c:v>
                </c:pt>
                <c:pt idx="36">
                  <c:v>1506859</c:v>
                </c:pt>
                <c:pt idx="37">
                  <c:v>1516062</c:v>
                </c:pt>
                <c:pt idx="38">
                  <c:v>1521067</c:v>
                </c:pt>
                <c:pt idx="39">
                  <c:v>1524698</c:v>
                </c:pt>
                <c:pt idx="40">
                  <c:v>1527277</c:v>
                </c:pt>
                <c:pt idx="41">
                  <c:v>1529244</c:v>
                </c:pt>
                <c:pt idx="42">
                  <c:v>1531829</c:v>
                </c:pt>
                <c:pt idx="43">
                  <c:v>1534293</c:v>
                </c:pt>
                <c:pt idx="44">
                  <c:v>1538700</c:v>
                </c:pt>
                <c:pt idx="45">
                  <c:v>1543553</c:v>
                </c:pt>
                <c:pt idx="46">
                  <c:v>1546651</c:v>
                </c:pt>
                <c:pt idx="47">
                  <c:v>1549630</c:v>
                </c:pt>
                <c:pt idx="48">
                  <c:v>1552224</c:v>
                </c:pt>
                <c:pt idx="49">
                  <c:v>1554637</c:v>
                </c:pt>
                <c:pt idx="50">
                  <c:v>1557654</c:v>
                </c:pt>
                <c:pt idx="51">
                  <c:v>1562429</c:v>
                </c:pt>
                <c:pt idx="52">
                  <c:v>1568302</c:v>
                </c:pt>
                <c:pt idx="53">
                  <c:v>1572999</c:v>
                </c:pt>
                <c:pt idx="54">
                  <c:v>1576977</c:v>
                </c:pt>
                <c:pt idx="55">
                  <c:v>1581575</c:v>
                </c:pt>
                <c:pt idx="56">
                  <c:v>1585252</c:v>
                </c:pt>
                <c:pt idx="57">
                  <c:v>1588482</c:v>
                </c:pt>
                <c:pt idx="58">
                  <c:v>1590917</c:v>
                </c:pt>
                <c:pt idx="59">
                  <c:v>1591557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D54-4BB4-8AC2-C907E2DD486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Curejoy Recipes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Sheet1!$D$2:$D$61</c:f>
              <c:numCache>
                <c:formatCode>General</c:formatCode>
                <c:ptCount val="60"/>
                <c:pt idx="0">
                  <c:v>1313410</c:v>
                </c:pt>
                <c:pt idx="1">
                  <c:v>1313463</c:v>
                </c:pt>
                <c:pt idx="2">
                  <c:v>1313527</c:v>
                </c:pt>
                <c:pt idx="3">
                  <c:v>1313556</c:v>
                </c:pt>
                <c:pt idx="4">
                  <c:v>1313633</c:v>
                </c:pt>
                <c:pt idx="5">
                  <c:v>1313684</c:v>
                </c:pt>
                <c:pt idx="6">
                  <c:v>1313707</c:v>
                </c:pt>
                <c:pt idx="7">
                  <c:v>1313876</c:v>
                </c:pt>
                <c:pt idx="8">
                  <c:v>1314189</c:v>
                </c:pt>
                <c:pt idx="9">
                  <c:v>1316239</c:v>
                </c:pt>
                <c:pt idx="10">
                  <c:v>1317786</c:v>
                </c:pt>
                <c:pt idx="11">
                  <c:v>1318844</c:v>
                </c:pt>
                <c:pt idx="12">
                  <c:v>1319938</c:v>
                </c:pt>
                <c:pt idx="13">
                  <c:v>1320855</c:v>
                </c:pt>
                <c:pt idx="14">
                  <c:v>1321710</c:v>
                </c:pt>
                <c:pt idx="15">
                  <c:v>1322833</c:v>
                </c:pt>
                <c:pt idx="16">
                  <c:v>1324390</c:v>
                </c:pt>
                <c:pt idx="17">
                  <c:v>1325393</c:v>
                </c:pt>
                <c:pt idx="18">
                  <c:v>1326432</c:v>
                </c:pt>
                <c:pt idx="19">
                  <c:v>1327351</c:v>
                </c:pt>
                <c:pt idx="20">
                  <c:v>1328441</c:v>
                </c:pt>
                <c:pt idx="21">
                  <c:v>1329588</c:v>
                </c:pt>
                <c:pt idx="22">
                  <c:v>1330714</c:v>
                </c:pt>
                <c:pt idx="23">
                  <c:v>1331690</c:v>
                </c:pt>
                <c:pt idx="24">
                  <c:v>1332747</c:v>
                </c:pt>
                <c:pt idx="25">
                  <c:v>1333687</c:v>
                </c:pt>
                <c:pt idx="26">
                  <c:v>1334753</c:v>
                </c:pt>
                <c:pt idx="27">
                  <c:v>1337268</c:v>
                </c:pt>
                <c:pt idx="28">
                  <c:v>1341172</c:v>
                </c:pt>
                <c:pt idx="29">
                  <c:v>1344822</c:v>
                </c:pt>
                <c:pt idx="30">
                  <c:v>1348447</c:v>
                </c:pt>
                <c:pt idx="31">
                  <c:v>1352215</c:v>
                </c:pt>
                <c:pt idx="32">
                  <c:v>1355256</c:v>
                </c:pt>
                <c:pt idx="33">
                  <c:v>1358210</c:v>
                </c:pt>
                <c:pt idx="34">
                  <c:v>1361242</c:v>
                </c:pt>
                <c:pt idx="35">
                  <c:v>1364002</c:v>
                </c:pt>
                <c:pt idx="36">
                  <c:v>1366937</c:v>
                </c:pt>
                <c:pt idx="37">
                  <c:v>1369564</c:v>
                </c:pt>
                <c:pt idx="38">
                  <c:v>1371753</c:v>
                </c:pt>
                <c:pt idx="39">
                  <c:v>1373555</c:v>
                </c:pt>
                <c:pt idx="40">
                  <c:v>1375138</c:v>
                </c:pt>
                <c:pt idx="41">
                  <c:v>1376931</c:v>
                </c:pt>
                <c:pt idx="42">
                  <c:v>1378666</c:v>
                </c:pt>
                <c:pt idx="43">
                  <c:v>1379431</c:v>
                </c:pt>
                <c:pt idx="44">
                  <c:v>1379819</c:v>
                </c:pt>
                <c:pt idx="45">
                  <c:v>1380012</c:v>
                </c:pt>
                <c:pt idx="46">
                  <c:v>1380206</c:v>
                </c:pt>
                <c:pt idx="47">
                  <c:v>1380399</c:v>
                </c:pt>
                <c:pt idx="48">
                  <c:v>1381326</c:v>
                </c:pt>
                <c:pt idx="49">
                  <c:v>1390817</c:v>
                </c:pt>
                <c:pt idx="50">
                  <c:v>1404021</c:v>
                </c:pt>
                <c:pt idx="51">
                  <c:v>1412874</c:v>
                </c:pt>
                <c:pt idx="52">
                  <c:v>1417773</c:v>
                </c:pt>
                <c:pt idx="53">
                  <c:v>1420852</c:v>
                </c:pt>
                <c:pt idx="54">
                  <c:v>1423076</c:v>
                </c:pt>
                <c:pt idx="55">
                  <c:v>1425039</c:v>
                </c:pt>
                <c:pt idx="56">
                  <c:v>1426814</c:v>
                </c:pt>
                <c:pt idx="57">
                  <c:v>1428337</c:v>
                </c:pt>
                <c:pt idx="58">
                  <c:v>1429776</c:v>
                </c:pt>
                <c:pt idx="59">
                  <c:v>1430153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D54-4BB4-8AC2-C907E2DD486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Curejoy Yoga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Sheet1!$E$2:$E$61</c:f>
              <c:numCache>
                <c:formatCode>General</c:formatCode>
                <c:ptCount val="60"/>
                <c:pt idx="0">
                  <c:v>487465</c:v>
                </c:pt>
                <c:pt idx="1">
                  <c:v>487555</c:v>
                </c:pt>
                <c:pt idx="2">
                  <c:v>487639</c:v>
                </c:pt>
                <c:pt idx="3">
                  <c:v>487684</c:v>
                </c:pt>
                <c:pt idx="4">
                  <c:v>487714</c:v>
                </c:pt>
                <c:pt idx="5">
                  <c:v>487751</c:v>
                </c:pt>
                <c:pt idx="6">
                  <c:v>487818</c:v>
                </c:pt>
                <c:pt idx="7">
                  <c:v>487834</c:v>
                </c:pt>
                <c:pt idx="8">
                  <c:v>487852</c:v>
                </c:pt>
                <c:pt idx="9">
                  <c:v>487875</c:v>
                </c:pt>
                <c:pt idx="10">
                  <c:v>487882</c:v>
                </c:pt>
                <c:pt idx="11">
                  <c:v>487879</c:v>
                </c:pt>
                <c:pt idx="12">
                  <c:v>487888</c:v>
                </c:pt>
                <c:pt idx="13">
                  <c:v>487903</c:v>
                </c:pt>
                <c:pt idx="14">
                  <c:v>487911</c:v>
                </c:pt>
                <c:pt idx="15">
                  <c:v>487941</c:v>
                </c:pt>
                <c:pt idx="16">
                  <c:v>487939</c:v>
                </c:pt>
                <c:pt idx="17">
                  <c:v>487940</c:v>
                </c:pt>
                <c:pt idx="18">
                  <c:v>487960</c:v>
                </c:pt>
                <c:pt idx="19">
                  <c:v>487984</c:v>
                </c:pt>
                <c:pt idx="20">
                  <c:v>488007</c:v>
                </c:pt>
                <c:pt idx="21">
                  <c:v>487997</c:v>
                </c:pt>
                <c:pt idx="22">
                  <c:v>488035</c:v>
                </c:pt>
                <c:pt idx="23">
                  <c:v>488045</c:v>
                </c:pt>
                <c:pt idx="24">
                  <c:v>488045</c:v>
                </c:pt>
                <c:pt idx="25">
                  <c:v>488060</c:v>
                </c:pt>
                <c:pt idx="26">
                  <c:v>488056</c:v>
                </c:pt>
                <c:pt idx="27">
                  <c:v>488083</c:v>
                </c:pt>
                <c:pt idx="28">
                  <c:v>488081</c:v>
                </c:pt>
                <c:pt idx="29">
                  <c:v>488172</c:v>
                </c:pt>
                <c:pt idx="30">
                  <c:v>488410</c:v>
                </c:pt>
                <c:pt idx="31">
                  <c:v>488456</c:v>
                </c:pt>
                <c:pt idx="32">
                  <c:v>488497</c:v>
                </c:pt>
                <c:pt idx="33">
                  <c:v>488568</c:v>
                </c:pt>
                <c:pt idx="34">
                  <c:v>488607</c:v>
                </c:pt>
                <c:pt idx="35">
                  <c:v>488619</c:v>
                </c:pt>
                <c:pt idx="36">
                  <c:v>488649</c:v>
                </c:pt>
                <c:pt idx="37">
                  <c:v>488677</c:v>
                </c:pt>
                <c:pt idx="38">
                  <c:v>488680</c:v>
                </c:pt>
                <c:pt idx="39">
                  <c:v>488683</c:v>
                </c:pt>
                <c:pt idx="40">
                  <c:v>488693</c:v>
                </c:pt>
                <c:pt idx="41">
                  <c:v>488711</c:v>
                </c:pt>
                <c:pt idx="42">
                  <c:v>488721</c:v>
                </c:pt>
                <c:pt idx="43">
                  <c:v>488833</c:v>
                </c:pt>
                <c:pt idx="44">
                  <c:v>489071</c:v>
                </c:pt>
                <c:pt idx="45">
                  <c:v>489291</c:v>
                </c:pt>
                <c:pt idx="46">
                  <c:v>489419</c:v>
                </c:pt>
                <c:pt idx="47">
                  <c:v>489627</c:v>
                </c:pt>
                <c:pt idx="48">
                  <c:v>489829</c:v>
                </c:pt>
                <c:pt idx="49">
                  <c:v>490047</c:v>
                </c:pt>
                <c:pt idx="50">
                  <c:v>490268</c:v>
                </c:pt>
                <c:pt idx="51">
                  <c:v>490533</c:v>
                </c:pt>
                <c:pt idx="52">
                  <c:v>490924</c:v>
                </c:pt>
                <c:pt idx="53">
                  <c:v>491424</c:v>
                </c:pt>
                <c:pt idx="54">
                  <c:v>491703</c:v>
                </c:pt>
                <c:pt idx="55">
                  <c:v>492015</c:v>
                </c:pt>
                <c:pt idx="56">
                  <c:v>492213</c:v>
                </c:pt>
                <c:pt idx="57">
                  <c:v>492328</c:v>
                </c:pt>
                <c:pt idx="58">
                  <c:v>492412</c:v>
                </c:pt>
                <c:pt idx="59">
                  <c:v>492441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D54-4BB4-8AC2-C907E2DD486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Curejoy Inspirations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Sheet1!$F$2:$F$61</c:f>
              <c:numCache>
                <c:formatCode>General</c:formatCode>
                <c:ptCount val="60"/>
                <c:pt idx="0">
                  <c:v>886341</c:v>
                </c:pt>
                <c:pt idx="1">
                  <c:v>886561</c:v>
                </c:pt>
                <c:pt idx="2">
                  <c:v>886754</c:v>
                </c:pt>
                <c:pt idx="3">
                  <c:v>886993</c:v>
                </c:pt>
                <c:pt idx="4">
                  <c:v>887195</c:v>
                </c:pt>
                <c:pt idx="5">
                  <c:v>887464</c:v>
                </c:pt>
                <c:pt idx="6">
                  <c:v>887671</c:v>
                </c:pt>
                <c:pt idx="7">
                  <c:v>887788</c:v>
                </c:pt>
                <c:pt idx="8">
                  <c:v>888056</c:v>
                </c:pt>
                <c:pt idx="9">
                  <c:v>888425</c:v>
                </c:pt>
                <c:pt idx="10">
                  <c:v>888882</c:v>
                </c:pt>
                <c:pt idx="11">
                  <c:v>889358</c:v>
                </c:pt>
                <c:pt idx="12">
                  <c:v>889851</c:v>
                </c:pt>
                <c:pt idx="13">
                  <c:v>890208</c:v>
                </c:pt>
                <c:pt idx="14">
                  <c:v>890508</c:v>
                </c:pt>
                <c:pt idx="15">
                  <c:v>890771</c:v>
                </c:pt>
                <c:pt idx="16">
                  <c:v>891005</c:v>
                </c:pt>
                <c:pt idx="17">
                  <c:v>891152</c:v>
                </c:pt>
                <c:pt idx="18">
                  <c:v>891317</c:v>
                </c:pt>
                <c:pt idx="19">
                  <c:v>891485</c:v>
                </c:pt>
                <c:pt idx="20">
                  <c:v>891628</c:v>
                </c:pt>
                <c:pt idx="21">
                  <c:v>891743</c:v>
                </c:pt>
                <c:pt idx="22">
                  <c:v>891905</c:v>
                </c:pt>
                <c:pt idx="23">
                  <c:v>892033</c:v>
                </c:pt>
                <c:pt idx="24">
                  <c:v>892154</c:v>
                </c:pt>
                <c:pt idx="25">
                  <c:v>892290</c:v>
                </c:pt>
                <c:pt idx="26">
                  <c:v>892453</c:v>
                </c:pt>
                <c:pt idx="27">
                  <c:v>892578</c:v>
                </c:pt>
                <c:pt idx="28">
                  <c:v>892730</c:v>
                </c:pt>
                <c:pt idx="29">
                  <c:v>892787</c:v>
                </c:pt>
                <c:pt idx="30">
                  <c:v>892810</c:v>
                </c:pt>
                <c:pt idx="31">
                  <c:v>892820</c:v>
                </c:pt>
                <c:pt idx="32">
                  <c:v>892813</c:v>
                </c:pt>
                <c:pt idx="33">
                  <c:v>892867</c:v>
                </c:pt>
                <c:pt idx="34">
                  <c:v>892902</c:v>
                </c:pt>
                <c:pt idx="35">
                  <c:v>892905</c:v>
                </c:pt>
                <c:pt idx="36">
                  <c:v>892921</c:v>
                </c:pt>
                <c:pt idx="37">
                  <c:v>892951</c:v>
                </c:pt>
                <c:pt idx="38">
                  <c:v>892988</c:v>
                </c:pt>
                <c:pt idx="39">
                  <c:v>892989</c:v>
                </c:pt>
                <c:pt idx="40">
                  <c:v>893021</c:v>
                </c:pt>
                <c:pt idx="41">
                  <c:v>893045</c:v>
                </c:pt>
                <c:pt idx="42">
                  <c:v>893045</c:v>
                </c:pt>
                <c:pt idx="43">
                  <c:v>893129</c:v>
                </c:pt>
                <c:pt idx="44">
                  <c:v>893226</c:v>
                </c:pt>
                <c:pt idx="45">
                  <c:v>893329</c:v>
                </c:pt>
                <c:pt idx="46">
                  <c:v>893418</c:v>
                </c:pt>
                <c:pt idx="47">
                  <c:v>893582</c:v>
                </c:pt>
                <c:pt idx="48">
                  <c:v>893717</c:v>
                </c:pt>
                <c:pt idx="49">
                  <c:v>893833</c:v>
                </c:pt>
                <c:pt idx="50">
                  <c:v>893994</c:v>
                </c:pt>
                <c:pt idx="51">
                  <c:v>894154</c:v>
                </c:pt>
                <c:pt idx="52">
                  <c:v>894318</c:v>
                </c:pt>
                <c:pt idx="53">
                  <c:v>894449</c:v>
                </c:pt>
                <c:pt idx="54">
                  <c:v>894561</c:v>
                </c:pt>
                <c:pt idx="55">
                  <c:v>894684</c:v>
                </c:pt>
                <c:pt idx="56">
                  <c:v>894805</c:v>
                </c:pt>
                <c:pt idx="57">
                  <c:v>894924</c:v>
                </c:pt>
                <c:pt idx="58">
                  <c:v>895072</c:v>
                </c:pt>
                <c:pt idx="59">
                  <c:v>895101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D54-4BB4-8AC2-C907E2DD48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294840"/>
        <c:axId val="281292872"/>
      </c:lineChart>
      <c:dateAx>
        <c:axId val="281294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92872"/>
        <c:crosses val="autoZero"/>
        <c:auto val="1"/>
        <c:lblOffset val="100"/>
        <c:baseTimeUnit val="days"/>
      </c:dateAx>
      <c:valAx>
        <c:axId val="281292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94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Ayurveda by Curejoy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14332</c:v>
                </c:pt>
                <c:pt idx="1">
                  <c:v>15568</c:v>
                </c:pt>
                <c:pt idx="2">
                  <c:v>11482</c:v>
                </c:pt>
                <c:pt idx="3">
                  <c:v>11148</c:v>
                </c:pt>
                <c:pt idx="4">
                  <c:v>14774</c:v>
                </c:pt>
                <c:pt idx="5">
                  <c:v>14228</c:v>
                </c:pt>
                <c:pt idx="6">
                  <c:v>12798</c:v>
                </c:pt>
                <c:pt idx="7">
                  <c:v>12936</c:v>
                </c:pt>
                <c:pt idx="8">
                  <c:v>14188</c:v>
                </c:pt>
                <c:pt idx="9">
                  <c:v>15536</c:v>
                </c:pt>
                <c:pt idx="10">
                  <c:v>12330</c:v>
                </c:pt>
                <c:pt idx="11">
                  <c:v>12604</c:v>
                </c:pt>
                <c:pt idx="12">
                  <c:v>12125</c:v>
                </c:pt>
                <c:pt idx="13">
                  <c:v>12059</c:v>
                </c:pt>
                <c:pt idx="14">
                  <c:v>10548</c:v>
                </c:pt>
                <c:pt idx="15">
                  <c:v>13134</c:v>
                </c:pt>
                <c:pt idx="16">
                  <c:v>14190</c:v>
                </c:pt>
                <c:pt idx="17">
                  <c:v>12052</c:v>
                </c:pt>
                <c:pt idx="18">
                  <c:v>14005</c:v>
                </c:pt>
                <c:pt idx="19">
                  <c:v>12794</c:v>
                </c:pt>
                <c:pt idx="20">
                  <c:v>13560</c:v>
                </c:pt>
                <c:pt idx="21">
                  <c:v>12856</c:v>
                </c:pt>
                <c:pt idx="22">
                  <c:v>11803</c:v>
                </c:pt>
                <c:pt idx="23">
                  <c:v>11622</c:v>
                </c:pt>
                <c:pt idx="24">
                  <c:v>11701</c:v>
                </c:pt>
                <c:pt idx="25">
                  <c:v>10641</c:v>
                </c:pt>
                <c:pt idx="26">
                  <c:v>11070</c:v>
                </c:pt>
                <c:pt idx="27">
                  <c:v>12152</c:v>
                </c:pt>
                <c:pt idx="28">
                  <c:v>11183</c:v>
                </c:pt>
                <c:pt idx="29">
                  <c:v>9652</c:v>
                </c:pt>
                <c:pt idx="30">
                  <c:v>8857</c:v>
                </c:pt>
                <c:pt idx="31">
                  <c:v>8659</c:v>
                </c:pt>
                <c:pt idx="32">
                  <c:v>8579</c:v>
                </c:pt>
                <c:pt idx="33">
                  <c:v>7730</c:v>
                </c:pt>
                <c:pt idx="34">
                  <c:v>8010</c:v>
                </c:pt>
                <c:pt idx="35">
                  <c:v>8610</c:v>
                </c:pt>
                <c:pt idx="36">
                  <c:v>9170</c:v>
                </c:pt>
                <c:pt idx="37">
                  <c:v>7946</c:v>
                </c:pt>
                <c:pt idx="38">
                  <c:v>7661</c:v>
                </c:pt>
                <c:pt idx="39">
                  <c:v>8001</c:v>
                </c:pt>
                <c:pt idx="40">
                  <c:v>9369</c:v>
                </c:pt>
                <c:pt idx="41">
                  <c:v>8875</c:v>
                </c:pt>
                <c:pt idx="42">
                  <c:v>8724</c:v>
                </c:pt>
                <c:pt idx="43">
                  <c:v>7788</c:v>
                </c:pt>
                <c:pt idx="44">
                  <c:v>7904</c:v>
                </c:pt>
                <c:pt idx="45">
                  <c:v>8917</c:v>
                </c:pt>
                <c:pt idx="46">
                  <c:v>9639</c:v>
                </c:pt>
                <c:pt idx="47">
                  <c:v>10778</c:v>
                </c:pt>
                <c:pt idx="48">
                  <c:v>11243</c:v>
                </c:pt>
                <c:pt idx="49">
                  <c:v>15375</c:v>
                </c:pt>
                <c:pt idx="50">
                  <c:v>16491</c:v>
                </c:pt>
                <c:pt idx="51">
                  <c:v>15945</c:v>
                </c:pt>
                <c:pt idx="52">
                  <c:v>14205</c:v>
                </c:pt>
                <c:pt idx="53">
                  <c:v>13471</c:v>
                </c:pt>
                <c:pt idx="54">
                  <c:v>12390</c:v>
                </c:pt>
                <c:pt idx="55">
                  <c:v>12418</c:v>
                </c:pt>
                <c:pt idx="56">
                  <c:v>12534</c:v>
                </c:pt>
                <c:pt idx="57">
                  <c:v>10009</c:v>
                </c:pt>
                <c:pt idx="58">
                  <c:v>9186</c:v>
                </c:pt>
                <c:pt idx="59">
                  <c:v>522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30-4D60-A937-BAE66FC6CD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Curejoy Moms CureJoy Moms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Sheet1!$C$2:$C$61</c:f>
              <c:numCache>
                <c:formatCode>General</c:formatCode>
                <c:ptCount val="60"/>
                <c:pt idx="0">
                  <c:v>2856</c:v>
                </c:pt>
                <c:pt idx="1">
                  <c:v>3083</c:v>
                </c:pt>
                <c:pt idx="2">
                  <c:v>3153</c:v>
                </c:pt>
                <c:pt idx="3">
                  <c:v>3321</c:v>
                </c:pt>
                <c:pt idx="4">
                  <c:v>3361</c:v>
                </c:pt>
                <c:pt idx="5">
                  <c:v>3086</c:v>
                </c:pt>
                <c:pt idx="6">
                  <c:v>3426</c:v>
                </c:pt>
                <c:pt idx="7">
                  <c:v>3259</c:v>
                </c:pt>
                <c:pt idx="8">
                  <c:v>3978</c:v>
                </c:pt>
                <c:pt idx="9">
                  <c:v>4805</c:v>
                </c:pt>
                <c:pt idx="10">
                  <c:v>4572</c:v>
                </c:pt>
                <c:pt idx="11">
                  <c:v>5256</c:v>
                </c:pt>
                <c:pt idx="12">
                  <c:v>4893</c:v>
                </c:pt>
                <c:pt idx="13">
                  <c:v>4901</c:v>
                </c:pt>
                <c:pt idx="14">
                  <c:v>4353</c:v>
                </c:pt>
                <c:pt idx="15">
                  <c:v>4912</c:v>
                </c:pt>
                <c:pt idx="16">
                  <c:v>8113</c:v>
                </c:pt>
                <c:pt idx="17">
                  <c:v>8053</c:v>
                </c:pt>
                <c:pt idx="18">
                  <c:v>4335</c:v>
                </c:pt>
                <c:pt idx="19">
                  <c:v>4560</c:v>
                </c:pt>
                <c:pt idx="20">
                  <c:v>4139</c:v>
                </c:pt>
                <c:pt idx="21">
                  <c:v>5489</c:v>
                </c:pt>
                <c:pt idx="22">
                  <c:v>4594</c:v>
                </c:pt>
                <c:pt idx="23">
                  <c:v>3728</c:v>
                </c:pt>
                <c:pt idx="24">
                  <c:v>2986</c:v>
                </c:pt>
                <c:pt idx="25">
                  <c:v>2808</c:v>
                </c:pt>
                <c:pt idx="26">
                  <c:v>3789</c:v>
                </c:pt>
                <c:pt idx="27">
                  <c:v>2773</c:v>
                </c:pt>
                <c:pt idx="28">
                  <c:v>2507</c:v>
                </c:pt>
                <c:pt idx="29">
                  <c:v>2357</c:v>
                </c:pt>
                <c:pt idx="30">
                  <c:v>3065</c:v>
                </c:pt>
                <c:pt idx="31">
                  <c:v>2939</c:v>
                </c:pt>
                <c:pt idx="32">
                  <c:v>2614</c:v>
                </c:pt>
                <c:pt idx="33">
                  <c:v>4095</c:v>
                </c:pt>
                <c:pt idx="34">
                  <c:v>4291</c:v>
                </c:pt>
                <c:pt idx="35">
                  <c:v>3447</c:v>
                </c:pt>
                <c:pt idx="36">
                  <c:v>7818</c:v>
                </c:pt>
                <c:pt idx="37">
                  <c:v>10207</c:v>
                </c:pt>
                <c:pt idx="38">
                  <c:v>7238</c:v>
                </c:pt>
                <c:pt idx="39">
                  <c:v>6039</c:v>
                </c:pt>
                <c:pt idx="40">
                  <c:v>5651</c:v>
                </c:pt>
                <c:pt idx="41">
                  <c:v>5857</c:v>
                </c:pt>
                <c:pt idx="42">
                  <c:v>5666</c:v>
                </c:pt>
                <c:pt idx="43">
                  <c:v>4950</c:v>
                </c:pt>
                <c:pt idx="44">
                  <c:v>6814</c:v>
                </c:pt>
                <c:pt idx="45">
                  <c:v>6903</c:v>
                </c:pt>
                <c:pt idx="46">
                  <c:v>5393</c:v>
                </c:pt>
                <c:pt idx="47">
                  <c:v>5155</c:v>
                </c:pt>
                <c:pt idx="48">
                  <c:v>5075</c:v>
                </c:pt>
                <c:pt idx="49">
                  <c:v>4898</c:v>
                </c:pt>
                <c:pt idx="50">
                  <c:v>7233</c:v>
                </c:pt>
                <c:pt idx="51">
                  <c:v>11241</c:v>
                </c:pt>
                <c:pt idx="52">
                  <c:v>10010</c:v>
                </c:pt>
                <c:pt idx="53">
                  <c:v>9899</c:v>
                </c:pt>
                <c:pt idx="54">
                  <c:v>10133</c:v>
                </c:pt>
                <c:pt idx="55">
                  <c:v>10085</c:v>
                </c:pt>
                <c:pt idx="56">
                  <c:v>8801</c:v>
                </c:pt>
                <c:pt idx="57">
                  <c:v>8191</c:v>
                </c:pt>
                <c:pt idx="58">
                  <c:v>7359</c:v>
                </c:pt>
                <c:pt idx="59">
                  <c:v>494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430-4D60-A937-BAE66FC6CD4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Curejoy Recipes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Sheet1!$D$2:$D$61</c:f>
              <c:numCache>
                <c:formatCode>General</c:formatCode>
                <c:ptCount val="60"/>
                <c:pt idx="0">
                  <c:v>806</c:v>
                </c:pt>
                <c:pt idx="1">
                  <c:v>949</c:v>
                </c:pt>
                <c:pt idx="2">
                  <c:v>838</c:v>
                </c:pt>
                <c:pt idx="3">
                  <c:v>869</c:v>
                </c:pt>
                <c:pt idx="4">
                  <c:v>772</c:v>
                </c:pt>
                <c:pt idx="5">
                  <c:v>870</c:v>
                </c:pt>
                <c:pt idx="6">
                  <c:v>932</c:v>
                </c:pt>
                <c:pt idx="7">
                  <c:v>911</c:v>
                </c:pt>
                <c:pt idx="8">
                  <c:v>3136</c:v>
                </c:pt>
                <c:pt idx="9">
                  <c:v>3845</c:v>
                </c:pt>
                <c:pt idx="10">
                  <c:v>3464</c:v>
                </c:pt>
                <c:pt idx="11">
                  <c:v>2171</c:v>
                </c:pt>
                <c:pt idx="12">
                  <c:v>2616</c:v>
                </c:pt>
                <c:pt idx="13">
                  <c:v>2205</c:v>
                </c:pt>
                <c:pt idx="14">
                  <c:v>1959</c:v>
                </c:pt>
                <c:pt idx="15">
                  <c:v>2467</c:v>
                </c:pt>
                <c:pt idx="16">
                  <c:v>2223</c:v>
                </c:pt>
                <c:pt idx="17">
                  <c:v>2171</c:v>
                </c:pt>
                <c:pt idx="18">
                  <c:v>1693</c:v>
                </c:pt>
                <c:pt idx="19">
                  <c:v>2003</c:v>
                </c:pt>
                <c:pt idx="20">
                  <c:v>2455</c:v>
                </c:pt>
                <c:pt idx="21">
                  <c:v>2296</c:v>
                </c:pt>
                <c:pt idx="22">
                  <c:v>2168</c:v>
                </c:pt>
                <c:pt idx="23">
                  <c:v>2225</c:v>
                </c:pt>
                <c:pt idx="24">
                  <c:v>1946</c:v>
                </c:pt>
                <c:pt idx="25">
                  <c:v>1784</c:v>
                </c:pt>
                <c:pt idx="26">
                  <c:v>2763</c:v>
                </c:pt>
                <c:pt idx="27">
                  <c:v>4497</c:v>
                </c:pt>
                <c:pt idx="28">
                  <c:v>4291</c:v>
                </c:pt>
                <c:pt idx="29">
                  <c:v>4294</c:v>
                </c:pt>
                <c:pt idx="30">
                  <c:v>4548</c:v>
                </c:pt>
                <c:pt idx="31">
                  <c:v>4524</c:v>
                </c:pt>
                <c:pt idx="32">
                  <c:v>3589</c:v>
                </c:pt>
                <c:pt idx="33">
                  <c:v>3993</c:v>
                </c:pt>
                <c:pt idx="34">
                  <c:v>4095</c:v>
                </c:pt>
                <c:pt idx="35">
                  <c:v>3815</c:v>
                </c:pt>
                <c:pt idx="36">
                  <c:v>3676</c:v>
                </c:pt>
                <c:pt idx="37">
                  <c:v>3252</c:v>
                </c:pt>
                <c:pt idx="38">
                  <c:v>2605</c:v>
                </c:pt>
                <c:pt idx="39">
                  <c:v>2417</c:v>
                </c:pt>
                <c:pt idx="40">
                  <c:v>3298</c:v>
                </c:pt>
                <c:pt idx="41">
                  <c:v>2972</c:v>
                </c:pt>
                <c:pt idx="42">
                  <c:v>2191</c:v>
                </c:pt>
                <c:pt idx="43">
                  <c:v>1272</c:v>
                </c:pt>
                <c:pt idx="44">
                  <c:v>872</c:v>
                </c:pt>
                <c:pt idx="45">
                  <c:v>1053</c:v>
                </c:pt>
                <c:pt idx="46">
                  <c:v>993</c:v>
                </c:pt>
                <c:pt idx="47">
                  <c:v>1033</c:v>
                </c:pt>
                <c:pt idx="48">
                  <c:v>3842</c:v>
                </c:pt>
                <c:pt idx="49">
                  <c:v>10122</c:v>
                </c:pt>
                <c:pt idx="50">
                  <c:v>10697</c:v>
                </c:pt>
                <c:pt idx="51">
                  <c:v>5893</c:v>
                </c:pt>
                <c:pt idx="52">
                  <c:v>4529</c:v>
                </c:pt>
                <c:pt idx="53">
                  <c:v>3537</c:v>
                </c:pt>
                <c:pt idx="54">
                  <c:v>3020</c:v>
                </c:pt>
                <c:pt idx="55">
                  <c:v>2807</c:v>
                </c:pt>
                <c:pt idx="56">
                  <c:v>2293</c:v>
                </c:pt>
                <c:pt idx="57">
                  <c:v>3552</c:v>
                </c:pt>
                <c:pt idx="58">
                  <c:v>3142</c:v>
                </c:pt>
                <c:pt idx="59">
                  <c:v>114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430-4D60-A937-BAE66FC6CD4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Curejoy Inspirations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Sheet1!$E$2:$E$61</c:f>
              <c:numCache>
                <c:formatCode>General</c:formatCode>
                <c:ptCount val="60"/>
                <c:pt idx="0">
                  <c:v>1475</c:v>
                </c:pt>
                <c:pt idx="1">
                  <c:v>771</c:v>
                </c:pt>
                <c:pt idx="2">
                  <c:v>810</c:v>
                </c:pt>
                <c:pt idx="3">
                  <c:v>742</c:v>
                </c:pt>
                <c:pt idx="4">
                  <c:v>743</c:v>
                </c:pt>
                <c:pt idx="5">
                  <c:v>773</c:v>
                </c:pt>
                <c:pt idx="6">
                  <c:v>703</c:v>
                </c:pt>
                <c:pt idx="7">
                  <c:v>760</c:v>
                </c:pt>
                <c:pt idx="8">
                  <c:v>1479</c:v>
                </c:pt>
                <c:pt idx="9">
                  <c:v>1773</c:v>
                </c:pt>
                <c:pt idx="10">
                  <c:v>2348</c:v>
                </c:pt>
                <c:pt idx="11">
                  <c:v>1205</c:v>
                </c:pt>
                <c:pt idx="12">
                  <c:v>1329</c:v>
                </c:pt>
                <c:pt idx="13">
                  <c:v>1395</c:v>
                </c:pt>
                <c:pt idx="14">
                  <c:v>1155</c:v>
                </c:pt>
                <c:pt idx="15">
                  <c:v>1076</c:v>
                </c:pt>
                <c:pt idx="16">
                  <c:v>1022</c:v>
                </c:pt>
                <c:pt idx="17">
                  <c:v>920</c:v>
                </c:pt>
                <c:pt idx="18">
                  <c:v>1005</c:v>
                </c:pt>
                <c:pt idx="19">
                  <c:v>869</c:v>
                </c:pt>
                <c:pt idx="20">
                  <c:v>944</c:v>
                </c:pt>
                <c:pt idx="21">
                  <c:v>800</c:v>
                </c:pt>
                <c:pt idx="22">
                  <c:v>848</c:v>
                </c:pt>
                <c:pt idx="23">
                  <c:v>810</c:v>
                </c:pt>
                <c:pt idx="24">
                  <c:v>826</c:v>
                </c:pt>
                <c:pt idx="25">
                  <c:v>871</c:v>
                </c:pt>
                <c:pt idx="26">
                  <c:v>747</c:v>
                </c:pt>
                <c:pt idx="27">
                  <c:v>799</c:v>
                </c:pt>
                <c:pt idx="28">
                  <c:v>720</c:v>
                </c:pt>
                <c:pt idx="29">
                  <c:v>631</c:v>
                </c:pt>
                <c:pt idx="30">
                  <c:v>844</c:v>
                </c:pt>
                <c:pt idx="31">
                  <c:v>745</c:v>
                </c:pt>
                <c:pt idx="32">
                  <c:v>673</c:v>
                </c:pt>
                <c:pt idx="33">
                  <c:v>560</c:v>
                </c:pt>
                <c:pt idx="34">
                  <c:v>550</c:v>
                </c:pt>
                <c:pt idx="35">
                  <c:v>613</c:v>
                </c:pt>
                <c:pt idx="36">
                  <c:v>754</c:v>
                </c:pt>
                <c:pt idx="37">
                  <c:v>742</c:v>
                </c:pt>
                <c:pt idx="38">
                  <c:v>566</c:v>
                </c:pt>
                <c:pt idx="39">
                  <c:v>531</c:v>
                </c:pt>
                <c:pt idx="40">
                  <c:v>480</c:v>
                </c:pt>
                <c:pt idx="41">
                  <c:v>622</c:v>
                </c:pt>
                <c:pt idx="42">
                  <c:v>539</c:v>
                </c:pt>
                <c:pt idx="43">
                  <c:v>656</c:v>
                </c:pt>
                <c:pt idx="44">
                  <c:v>654</c:v>
                </c:pt>
                <c:pt idx="45">
                  <c:v>621</c:v>
                </c:pt>
                <c:pt idx="46">
                  <c:v>763</c:v>
                </c:pt>
                <c:pt idx="47">
                  <c:v>770</c:v>
                </c:pt>
                <c:pt idx="48">
                  <c:v>782</c:v>
                </c:pt>
                <c:pt idx="49">
                  <c:v>809</c:v>
                </c:pt>
                <c:pt idx="50">
                  <c:v>710</c:v>
                </c:pt>
                <c:pt idx="51">
                  <c:v>701</c:v>
                </c:pt>
                <c:pt idx="52">
                  <c:v>687</c:v>
                </c:pt>
                <c:pt idx="53">
                  <c:v>668</c:v>
                </c:pt>
                <c:pt idx="54">
                  <c:v>645</c:v>
                </c:pt>
                <c:pt idx="55">
                  <c:v>640</c:v>
                </c:pt>
                <c:pt idx="56">
                  <c:v>690</c:v>
                </c:pt>
                <c:pt idx="57">
                  <c:v>594</c:v>
                </c:pt>
                <c:pt idx="58">
                  <c:v>666</c:v>
                </c:pt>
                <c:pt idx="59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430-4D60-A937-BAE66FC6CD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293856"/>
        <c:axId val="279068840"/>
      </c:lineChart>
      <c:dateAx>
        <c:axId val="281293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068840"/>
        <c:crosses val="autoZero"/>
        <c:auto val="1"/>
        <c:lblOffset val="100"/>
        <c:baseTimeUnit val="days"/>
      </c:dateAx>
      <c:valAx>
        <c:axId val="279068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93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Ayurveda by Curejoy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874326</c:v>
                </c:pt>
                <c:pt idx="1">
                  <c:v>885468</c:v>
                </c:pt>
                <c:pt idx="2">
                  <c:v>594129</c:v>
                </c:pt>
                <c:pt idx="3">
                  <c:v>713061</c:v>
                </c:pt>
                <c:pt idx="4">
                  <c:v>842861</c:v>
                </c:pt>
                <c:pt idx="5">
                  <c:v>866301</c:v>
                </c:pt>
                <c:pt idx="6">
                  <c:v>815294</c:v>
                </c:pt>
                <c:pt idx="7">
                  <c:v>783308</c:v>
                </c:pt>
                <c:pt idx="8">
                  <c:v>741300</c:v>
                </c:pt>
                <c:pt idx="9">
                  <c:v>821971</c:v>
                </c:pt>
                <c:pt idx="10">
                  <c:v>683226</c:v>
                </c:pt>
                <c:pt idx="11">
                  <c:v>711481</c:v>
                </c:pt>
                <c:pt idx="12">
                  <c:v>702269</c:v>
                </c:pt>
                <c:pt idx="13">
                  <c:v>709735</c:v>
                </c:pt>
                <c:pt idx="14">
                  <c:v>686370</c:v>
                </c:pt>
                <c:pt idx="15">
                  <c:v>734053</c:v>
                </c:pt>
                <c:pt idx="16">
                  <c:v>760204</c:v>
                </c:pt>
                <c:pt idx="17">
                  <c:v>665212</c:v>
                </c:pt>
                <c:pt idx="18">
                  <c:v>831400</c:v>
                </c:pt>
                <c:pt idx="19">
                  <c:v>711774</c:v>
                </c:pt>
                <c:pt idx="20">
                  <c:v>790149</c:v>
                </c:pt>
                <c:pt idx="21">
                  <c:v>690249</c:v>
                </c:pt>
                <c:pt idx="22">
                  <c:v>661278</c:v>
                </c:pt>
                <c:pt idx="23">
                  <c:v>617601</c:v>
                </c:pt>
                <c:pt idx="24">
                  <c:v>706715</c:v>
                </c:pt>
                <c:pt idx="25">
                  <c:v>634898</c:v>
                </c:pt>
                <c:pt idx="26">
                  <c:v>630848</c:v>
                </c:pt>
                <c:pt idx="27">
                  <c:v>659550</c:v>
                </c:pt>
                <c:pt idx="28">
                  <c:v>610255</c:v>
                </c:pt>
                <c:pt idx="29">
                  <c:v>594500</c:v>
                </c:pt>
                <c:pt idx="30">
                  <c:v>509689</c:v>
                </c:pt>
                <c:pt idx="31">
                  <c:v>470539</c:v>
                </c:pt>
                <c:pt idx="32">
                  <c:v>436395</c:v>
                </c:pt>
                <c:pt idx="33">
                  <c:v>424773</c:v>
                </c:pt>
                <c:pt idx="34">
                  <c:v>435198</c:v>
                </c:pt>
                <c:pt idx="35">
                  <c:v>468857</c:v>
                </c:pt>
                <c:pt idx="36">
                  <c:v>522849</c:v>
                </c:pt>
                <c:pt idx="37">
                  <c:v>491460</c:v>
                </c:pt>
                <c:pt idx="38">
                  <c:v>503675</c:v>
                </c:pt>
                <c:pt idx="39">
                  <c:v>549861</c:v>
                </c:pt>
                <c:pt idx="40">
                  <c:v>588584</c:v>
                </c:pt>
                <c:pt idx="41">
                  <c:v>517632</c:v>
                </c:pt>
                <c:pt idx="42">
                  <c:v>536193</c:v>
                </c:pt>
                <c:pt idx="43">
                  <c:v>523146</c:v>
                </c:pt>
                <c:pt idx="44">
                  <c:v>536836</c:v>
                </c:pt>
                <c:pt idx="45">
                  <c:v>553768</c:v>
                </c:pt>
                <c:pt idx="46">
                  <c:v>592364</c:v>
                </c:pt>
                <c:pt idx="47">
                  <c:v>669395</c:v>
                </c:pt>
                <c:pt idx="48">
                  <c:v>697135</c:v>
                </c:pt>
                <c:pt idx="49">
                  <c:v>908560</c:v>
                </c:pt>
                <c:pt idx="50">
                  <c:v>1079483</c:v>
                </c:pt>
                <c:pt idx="51">
                  <c:v>974599</c:v>
                </c:pt>
                <c:pt idx="52">
                  <c:v>874880</c:v>
                </c:pt>
                <c:pt idx="53">
                  <c:v>849231</c:v>
                </c:pt>
                <c:pt idx="54">
                  <c:v>794450</c:v>
                </c:pt>
                <c:pt idx="55">
                  <c:v>726370</c:v>
                </c:pt>
                <c:pt idx="56">
                  <c:v>681380</c:v>
                </c:pt>
                <c:pt idx="57">
                  <c:v>558654</c:v>
                </c:pt>
                <c:pt idx="58">
                  <c:v>543383</c:v>
                </c:pt>
                <c:pt idx="59">
                  <c:v>34936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E4-463D-B530-308DD87FCF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Curejoy Moms CureJoy Moms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Sheet1!$C$2:$C$61</c:f>
              <c:numCache>
                <c:formatCode>General</c:formatCode>
                <c:ptCount val="60"/>
                <c:pt idx="0">
                  <c:v>98501</c:v>
                </c:pt>
                <c:pt idx="1">
                  <c:v>95027</c:v>
                </c:pt>
                <c:pt idx="2">
                  <c:v>105513</c:v>
                </c:pt>
                <c:pt idx="3">
                  <c:v>144575</c:v>
                </c:pt>
                <c:pt idx="4">
                  <c:v>133372</c:v>
                </c:pt>
                <c:pt idx="5">
                  <c:v>101251</c:v>
                </c:pt>
                <c:pt idx="6">
                  <c:v>107142</c:v>
                </c:pt>
                <c:pt idx="7">
                  <c:v>88792</c:v>
                </c:pt>
                <c:pt idx="8">
                  <c:v>137531</c:v>
                </c:pt>
                <c:pt idx="9">
                  <c:v>121994</c:v>
                </c:pt>
                <c:pt idx="10">
                  <c:v>156270</c:v>
                </c:pt>
                <c:pt idx="11">
                  <c:v>214136</c:v>
                </c:pt>
                <c:pt idx="12">
                  <c:v>164124</c:v>
                </c:pt>
                <c:pt idx="13">
                  <c:v>177734</c:v>
                </c:pt>
                <c:pt idx="14">
                  <c:v>147360</c:v>
                </c:pt>
                <c:pt idx="15">
                  <c:v>158600</c:v>
                </c:pt>
                <c:pt idx="16">
                  <c:v>349374</c:v>
                </c:pt>
                <c:pt idx="17">
                  <c:v>396014</c:v>
                </c:pt>
                <c:pt idx="18">
                  <c:v>173481</c:v>
                </c:pt>
                <c:pt idx="19">
                  <c:v>190857</c:v>
                </c:pt>
                <c:pt idx="20">
                  <c:v>158430</c:v>
                </c:pt>
                <c:pt idx="21">
                  <c:v>166036</c:v>
                </c:pt>
                <c:pt idx="22">
                  <c:v>131130</c:v>
                </c:pt>
                <c:pt idx="23">
                  <c:v>124483</c:v>
                </c:pt>
                <c:pt idx="24">
                  <c:v>101946</c:v>
                </c:pt>
                <c:pt idx="25">
                  <c:v>94326</c:v>
                </c:pt>
                <c:pt idx="26">
                  <c:v>73013</c:v>
                </c:pt>
                <c:pt idx="27">
                  <c:v>76961</c:v>
                </c:pt>
                <c:pt idx="28">
                  <c:v>66343</c:v>
                </c:pt>
                <c:pt idx="29">
                  <c:v>86762</c:v>
                </c:pt>
                <c:pt idx="30">
                  <c:v>100335</c:v>
                </c:pt>
                <c:pt idx="31">
                  <c:v>104422</c:v>
                </c:pt>
                <c:pt idx="32">
                  <c:v>84875</c:v>
                </c:pt>
                <c:pt idx="33">
                  <c:v>170776</c:v>
                </c:pt>
                <c:pt idx="34">
                  <c:v>167817</c:v>
                </c:pt>
                <c:pt idx="35">
                  <c:v>115839</c:v>
                </c:pt>
                <c:pt idx="36">
                  <c:v>248988</c:v>
                </c:pt>
                <c:pt idx="37">
                  <c:v>317118</c:v>
                </c:pt>
                <c:pt idx="38">
                  <c:v>252076</c:v>
                </c:pt>
                <c:pt idx="39">
                  <c:v>202018</c:v>
                </c:pt>
                <c:pt idx="40">
                  <c:v>181861</c:v>
                </c:pt>
                <c:pt idx="41">
                  <c:v>213508</c:v>
                </c:pt>
                <c:pt idx="42">
                  <c:v>191454</c:v>
                </c:pt>
                <c:pt idx="43">
                  <c:v>167415</c:v>
                </c:pt>
                <c:pt idx="44">
                  <c:v>259260</c:v>
                </c:pt>
                <c:pt idx="45">
                  <c:v>238972</c:v>
                </c:pt>
                <c:pt idx="46">
                  <c:v>184519</c:v>
                </c:pt>
                <c:pt idx="47">
                  <c:v>221760</c:v>
                </c:pt>
                <c:pt idx="48">
                  <c:v>159964</c:v>
                </c:pt>
                <c:pt idx="49">
                  <c:v>172068</c:v>
                </c:pt>
                <c:pt idx="50">
                  <c:v>277596</c:v>
                </c:pt>
                <c:pt idx="51">
                  <c:v>404801</c:v>
                </c:pt>
                <c:pt idx="52">
                  <c:v>388833</c:v>
                </c:pt>
                <c:pt idx="53">
                  <c:v>385977</c:v>
                </c:pt>
                <c:pt idx="54">
                  <c:v>477614</c:v>
                </c:pt>
                <c:pt idx="55">
                  <c:v>524765</c:v>
                </c:pt>
                <c:pt idx="56">
                  <c:v>378866</c:v>
                </c:pt>
                <c:pt idx="57">
                  <c:v>376990</c:v>
                </c:pt>
                <c:pt idx="58">
                  <c:v>315089</c:v>
                </c:pt>
                <c:pt idx="59">
                  <c:v>11454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FE4-463D-B530-308DD87FCF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Curejoy Recipes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Sheet1!$D$2:$D$61</c:f>
              <c:numCache>
                <c:formatCode>General</c:formatCode>
                <c:ptCount val="60"/>
                <c:pt idx="0">
                  <c:v>29819</c:v>
                </c:pt>
                <c:pt idx="1">
                  <c:v>33838</c:v>
                </c:pt>
                <c:pt idx="2">
                  <c:v>38721</c:v>
                </c:pt>
                <c:pt idx="3">
                  <c:v>31022</c:v>
                </c:pt>
                <c:pt idx="4">
                  <c:v>32544</c:v>
                </c:pt>
                <c:pt idx="5">
                  <c:v>38850</c:v>
                </c:pt>
                <c:pt idx="6">
                  <c:v>41113</c:v>
                </c:pt>
                <c:pt idx="7">
                  <c:v>27802</c:v>
                </c:pt>
                <c:pt idx="8">
                  <c:v>71045</c:v>
                </c:pt>
                <c:pt idx="9">
                  <c:v>74909</c:v>
                </c:pt>
                <c:pt idx="10">
                  <c:v>58603</c:v>
                </c:pt>
                <c:pt idx="11">
                  <c:v>63777</c:v>
                </c:pt>
                <c:pt idx="12">
                  <c:v>70724</c:v>
                </c:pt>
                <c:pt idx="13">
                  <c:v>50288</c:v>
                </c:pt>
                <c:pt idx="14">
                  <c:v>53822</c:v>
                </c:pt>
                <c:pt idx="15">
                  <c:v>57997</c:v>
                </c:pt>
                <c:pt idx="16">
                  <c:v>60184</c:v>
                </c:pt>
                <c:pt idx="17">
                  <c:v>57770</c:v>
                </c:pt>
                <c:pt idx="18">
                  <c:v>51940</c:v>
                </c:pt>
                <c:pt idx="19">
                  <c:v>60465</c:v>
                </c:pt>
                <c:pt idx="20">
                  <c:v>74984</c:v>
                </c:pt>
                <c:pt idx="21">
                  <c:v>67017</c:v>
                </c:pt>
                <c:pt idx="22">
                  <c:v>62880</c:v>
                </c:pt>
                <c:pt idx="23">
                  <c:v>73141</c:v>
                </c:pt>
                <c:pt idx="24">
                  <c:v>62089</c:v>
                </c:pt>
                <c:pt idx="25">
                  <c:v>59702</c:v>
                </c:pt>
                <c:pt idx="26">
                  <c:v>86462</c:v>
                </c:pt>
                <c:pt idx="27">
                  <c:v>148583</c:v>
                </c:pt>
                <c:pt idx="28">
                  <c:v>171034</c:v>
                </c:pt>
                <c:pt idx="29">
                  <c:v>157926</c:v>
                </c:pt>
                <c:pt idx="30">
                  <c:v>138207</c:v>
                </c:pt>
                <c:pt idx="31">
                  <c:v>144062</c:v>
                </c:pt>
                <c:pt idx="32">
                  <c:v>115691</c:v>
                </c:pt>
                <c:pt idx="33">
                  <c:v>112748</c:v>
                </c:pt>
                <c:pt idx="34">
                  <c:v>124963</c:v>
                </c:pt>
                <c:pt idx="35">
                  <c:v>130637</c:v>
                </c:pt>
                <c:pt idx="36">
                  <c:v>124016</c:v>
                </c:pt>
                <c:pt idx="37">
                  <c:v>105310</c:v>
                </c:pt>
                <c:pt idx="38">
                  <c:v>94620</c:v>
                </c:pt>
                <c:pt idx="39">
                  <c:v>79307</c:v>
                </c:pt>
                <c:pt idx="40">
                  <c:v>87047</c:v>
                </c:pt>
                <c:pt idx="41">
                  <c:v>99447</c:v>
                </c:pt>
                <c:pt idx="42">
                  <c:v>72150</c:v>
                </c:pt>
                <c:pt idx="43">
                  <c:v>40741</c:v>
                </c:pt>
                <c:pt idx="44">
                  <c:v>34616</c:v>
                </c:pt>
                <c:pt idx="45">
                  <c:v>41109</c:v>
                </c:pt>
                <c:pt idx="46">
                  <c:v>31825</c:v>
                </c:pt>
                <c:pt idx="47">
                  <c:v>35291</c:v>
                </c:pt>
                <c:pt idx="48">
                  <c:v>263693</c:v>
                </c:pt>
                <c:pt idx="49">
                  <c:v>866882</c:v>
                </c:pt>
                <c:pt idx="50">
                  <c:v>793818</c:v>
                </c:pt>
                <c:pt idx="51">
                  <c:v>391892</c:v>
                </c:pt>
                <c:pt idx="52">
                  <c:v>247284</c:v>
                </c:pt>
                <c:pt idx="53">
                  <c:v>179280</c:v>
                </c:pt>
                <c:pt idx="54">
                  <c:v>140660</c:v>
                </c:pt>
                <c:pt idx="55">
                  <c:v>121756</c:v>
                </c:pt>
                <c:pt idx="56">
                  <c:v>111794</c:v>
                </c:pt>
                <c:pt idx="57">
                  <c:v>100926</c:v>
                </c:pt>
                <c:pt idx="58">
                  <c:v>98603</c:v>
                </c:pt>
                <c:pt idx="59">
                  <c:v>3350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FE4-463D-B530-308DD87FCF8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Curejoy Inspirations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Sheet1!$E$2:$E$61</c:f>
              <c:numCache>
                <c:formatCode>General</c:formatCode>
                <c:ptCount val="60"/>
                <c:pt idx="0">
                  <c:v>26404</c:v>
                </c:pt>
                <c:pt idx="1">
                  <c:v>27619</c:v>
                </c:pt>
                <c:pt idx="2">
                  <c:v>24682</c:v>
                </c:pt>
                <c:pt idx="3">
                  <c:v>28089</c:v>
                </c:pt>
                <c:pt idx="4">
                  <c:v>26980</c:v>
                </c:pt>
                <c:pt idx="5">
                  <c:v>31242</c:v>
                </c:pt>
                <c:pt idx="6">
                  <c:v>28973</c:v>
                </c:pt>
                <c:pt idx="7">
                  <c:v>30570</c:v>
                </c:pt>
                <c:pt idx="8">
                  <c:v>43110</c:v>
                </c:pt>
                <c:pt idx="9">
                  <c:v>47320</c:v>
                </c:pt>
                <c:pt idx="10">
                  <c:v>47300</c:v>
                </c:pt>
                <c:pt idx="11">
                  <c:v>52366</c:v>
                </c:pt>
                <c:pt idx="12">
                  <c:v>60950</c:v>
                </c:pt>
                <c:pt idx="13">
                  <c:v>58366</c:v>
                </c:pt>
                <c:pt idx="14">
                  <c:v>50543</c:v>
                </c:pt>
                <c:pt idx="15">
                  <c:v>41150</c:v>
                </c:pt>
                <c:pt idx="16">
                  <c:v>35975</c:v>
                </c:pt>
                <c:pt idx="17">
                  <c:v>31952</c:v>
                </c:pt>
                <c:pt idx="18">
                  <c:v>35278</c:v>
                </c:pt>
                <c:pt idx="19">
                  <c:v>34390</c:v>
                </c:pt>
                <c:pt idx="20">
                  <c:v>41760</c:v>
                </c:pt>
                <c:pt idx="21">
                  <c:v>49434</c:v>
                </c:pt>
                <c:pt idx="22">
                  <c:v>43907</c:v>
                </c:pt>
                <c:pt idx="23">
                  <c:v>31389</c:v>
                </c:pt>
                <c:pt idx="24">
                  <c:v>30814</c:v>
                </c:pt>
                <c:pt idx="25">
                  <c:v>25824</c:v>
                </c:pt>
                <c:pt idx="26">
                  <c:v>23869</c:v>
                </c:pt>
                <c:pt idx="27">
                  <c:v>27106</c:v>
                </c:pt>
                <c:pt idx="28">
                  <c:v>39576</c:v>
                </c:pt>
                <c:pt idx="29">
                  <c:v>32482</c:v>
                </c:pt>
                <c:pt idx="30">
                  <c:v>36935</c:v>
                </c:pt>
                <c:pt idx="31">
                  <c:v>35622</c:v>
                </c:pt>
                <c:pt idx="32">
                  <c:v>29740</c:v>
                </c:pt>
                <c:pt idx="33">
                  <c:v>22825</c:v>
                </c:pt>
                <c:pt idx="34">
                  <c:v>21256</c:v>
                </c:pt>
                <c:pt idx="35">
                  <c:v>25064</c:v>
                </c:pt>
                <c:pt idx="36">
                  <c:v>28455</c:v>
                </c:pt>
                <c:pt idx="37">
                  <c:v>28091</c:v>
                </c:pt>
                <c:pt idx="38">
                  <c:v>24951</c:v>
                </c:pt>
                <c:pt idx="39">
                  <c:v>25513</c:v>
                </c:pt>
                <c:pt idx="40">
                  <c:v>25223</c:v>
                </c:pt>
                <c:pt idx="41">
                  <c:v>24360</c:v>
                </c:pt>
                <c:pt idx="42">
                  <c:v>27998</c:v>
                </c:pt>
                <c:pt idx="43">
                  <c:v>28135</c:v>
                </c:pt>
                <c:pt idx="44">
                  <c:v>29806</c:v>
                </c:pt>
                <c:pt idx="45">
                  <c:v>27248</c:v>
                </c:pt>
                <c:pt idx="46">
                  <c:v>26733</c:v>
                </c:pt>
                <c:pt idx="47">
                  <c:v>30752</c:v>
                </c:pt>
                <c:pt idx="48">
                  <c:v>32970</c:v>
                </c:pt>
                <c:pt idx="49">
                  <c:v>32411</c:v>
                </c:pt>
                <c:pt idx="50">
                  <c:v>23944</c:v>
                </c:pt>
                <c:pt idx="51">
                  <c:v>25632</c:v>
                </c:pt>
                <c:pt idx="52">
                  <c:v>24007</c:v>
                </c:pt>
                <c:pt idx="53">
                  <c:v>22401</c:v>
                </c:pt>
                <c:pt idx="54">
                  <c:v>26358</c:v>
                </c:pt>
                <c:pt idx="55">
                  <c:v>26790</c:v>
                </c:pt>
                <c:pt idx="56">
                  <c:v>29621</c:v>
                </c:pt>
                <c:pt idx="57">
                  <c:v>27005</c:v>
                </c:pt>
                <c:pt idx="58">
                  <c:v>24404</c:v>
                </c:pt>
                <c:pt idx="59">
                  <c:v>955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FE4-463D-B530-308DD87FCF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7866168"/>
        <c:axId val="147870104"/>
      </c:lineChart>
      <c:dateAx>
        <c:axId val="147866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870104"/>
        <c:crosses val="autoZero"/>
        <c:auto val="1"/>
        <c:lblOffset val="100"/>
        <c:baseTimeUnit val="days"/>
      </c:dateAx>
      <c:valAx>
        <c:axId val="147870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866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Ayurveda by Curejoy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231</c:v>
                </c:pt>
                <c:pt idx="1">
                  <c:v>139</c:v>
                </c:pt>
                <c:pt idx="2">
                  <c:v>494</c:v>
                </c:pt>
                <c:pt idx="3">
                  <c:v>175</c:v>
                </c:pt>
                <c:pt idx="4">
                  <c:v>265</c:v>
                </c:pt>
                <c:pt idx="5">
                  <c:v>173</c:v>
                </c:pt>
                <c:pt idx="6">
                  <c:v>66</c:v>
                </c:pt>
                <c:pt idx="7">
                  <c:v>292</c:v>
                </c:pt>
                <c:pt idx="8">
                  <c:v>1372</c:v>
                </c:pt>
                <c:pt idx="9">
                  <c:v>171</c:v>
                </c:pt>
                <c:pt idx="10">
                  <c:v>55</c:v>
                </c:pt>
                <c:pt idx="11">
                  <c:v>620</c:v>
                </c:pt>
                <c:pt idx="12">
                  <c:v>136</c:v>
                </c:pt>
                <c:pt idx="13">
                  <c:v>62</c:v>
                </c:pt>
                <c:pt idx="14">
                  <c:v>90</c:v>
                </c:pt>
                <c:pt idx="15">
                  <c:v>1919</c:v>
                </c:pt>
                <c:pt idx="16">
                  <c:v>165</c:v>
                </c:pt>
                <c:pt idx="17">
                  <c:v>141</c:v>
                </c:pt>
                <c:pt idx="18">
                  <c:v>71</c:v>
                </c:pt>
                <c:pt idx="19">
                  <c:v>192</c:v>
                </c:pt>
                <c:pt idx="20">
                  <c:v>70</c:v>
                </c:pt>
                <c:pt idx="21">
                  <c:v>50</c:v>
                </c:pt>
                <c:pt idx="22">
                  <c:v>46</c:v>
                </c:pt>
                <c:pt idx="23">
                  <c:v>75</c:v>
                </c:pt>
                <c:pt idx="24">
                  <c:v>294</c:v>
                </c:pt>
                <c:pt idx="25">
                  <c:v>30</c:v>
                </c:pt>
                <c:pt idx="26">
                  <c:v>40</c:v>
                </c:pt>
                <c:pt idx="27">
                  <c:v>45</c:v>
                </c:pt>
                <c:pt idx="28">
                  <c:v>126</c:v>
                </c:pt>
                <c:pt idx="29">
                  <c:v>41</c:v>
                </c:pt>
                <c:pt idx="30">
                  <c:v>36</c:v>
                </c:pt>
                <c:pt idx="31">
                  <c:v>77</c:v>
                </c:pt>
                <c:pt idx="32">
                  <c:v>18</c:v>
                </c:pt>
                <c:pt idx="33">
                  <c:v>72</c:v>
                </c:pt>
                <c:pt idx="34">
                  <c:v>183</c:v>
                </c:pt>
                <c:pt idx="35">
                  <c:v>57</c:v>
                </c:pt>
                <c:pt idx="36">
                  <c:v>161</c:v>
                </c:pt>
                <c:pt idx="37">
                  <c:v>115</c:v>
                </c:pt>
                <c:pt idx="38">
                  <c:v>229</c:v>
                </c:pt>
                <c:pt idx="39">
                  <c:v>48</c:v>
                </c:pt>
                <c:pt idx="40">
                  <c:v>206</c:v>
                </c:pt>
                <c:pt idx="41">
                  <c:v>38</c:v>
                </c:pt>
                <c:pt idx="42">
                  <c:v>150</c:v>
                </c:pt>
                <c:pt idx="43">
                  <c:v>31</c:v>
                </c:pt>
                <c:pt idx="44">
                  <c:v>264</c:v>
                </c:pt>
                <c:pt idx="45">
                  <c:v>97</c:v>
                </c:pt>
                <c:pt idx="46">
                  <c:v>122</c:v>
                </c:pt>
                <c:pt idx="47">
                  <c:v>39</c:v>
                </c:pt>
                <c:pt idx="48">
                  <c:v>222</c:v>
                </c:pt>
                <c:pt idx="49">
                  <c:v>200</c:v>
                </c:pt>
                <c:pt idx="50">
                  <c:v>105</c:v>
                </c:pt>
                <c:pt idx="51">
                  <c:v>105</c:v>
                </c:pt>
                <c:pt idx="52">
                  <c:v>460</c:v>
                </c:pt>
                <c:pt idx="53">
                  <c:v>126</c:v>
                </c:pt>
                <c:pt idx="54">
                  <c:v>82</c:v>
                </c:pt>
                <c:pt idx="55">
                  <c:v>358</c:v>
                </c:pt>
                <c:pt idx="56">
                  <c:v>42</c:v>
                </c:pt>
                <c:pt idx="57">
                  <c:v>34</c:v>
                </c:pt>
                <c:pt idx="58">
                  <c:v>35</c:v>
                </c:pt>
                <c:pt idx="59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0C-4084-8C8C-042B20DD32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Curejoy Moms CureJoy Moms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Sheet1!$C$2:$C$61</c:f>
              <c:numCache>
                <c:formatCode>General</c:formatCode>
                <c:ptCount val="60"/>
                <c:pt idx="0">
                  <c:v>88</c:v>
                </c:pt>
                <c:pt idx="1">
                  <c:v>153</c:v>
                </c:pt>
                <c:pt idx="2">
                  <c:v>97</c:v>
                </c:pt>
                <c:pt idx="3">
                  <c:v>264</c:v>
                </c:pt>
                <c:pt idx="4">
                  <c:v>174</c:v>
                </c:pt>
                <c:pt idx="5">
                  <c:v>69</c:v>
                </c:pt>
                <c:pt idx="6">
                  <c:v>237</c:v>
                </c:pt>
                <c:pt idx="7">
                  <c:v>55</c:v>
                </c:pt>
                <c:pt idx="8">
                  <c:v>354</c:v>
                </c:pt>
                <c:pt idx="9">
                  <c:v>449</c:v>
                </c:pt>
                <c:pt idx="10">
                  <c:v>391</c:v>
                </c:pt>
                <c:pt idx="11">
                  <c:v>434</c:v>
                </c:pt>
                <c:pt idx="12">
                  <c:v>234</c:v>
                </c:pt>
                <c:pt idx="13">
                  <c:v>435</c:v>
                </c:pt>
                <c:pt idx="14">
                  <c:v>126</c:v>
                </c:pt>
                <c:pt idx="15">
                  <c:v>301</c:v>
                </c:pt>
                <c:pt idx="16">
                  <c:v>1155</c:v>
                </c:pt>
                <c:pt idx="17">
                  <c:v>286</c:v>
                </c:pt>
                <c:pt idx="18">
                  <c:v>66</c:v>
                </c:pt>
                <c:pt idx="19">
                  <c:v>334</c:v>
                </c:pt>
                <c:pt idx="20">
                  <c:v>136</c:v>
                </c:pt>
                <c:pt idx="21">
                  <c:v>548</c:v>
                </c:pt>
                <c:pt idx="22">
                  <c:v>78</c:v>
                </c:pt>
                <c:pt idx="23">
                  <c:v>181</c:v>
                </c:pt>
                <c:pt idx="24">
                  <c:v>102</c:v>
                </c:pt>
                <c:pt idx="25">
                  <c:v>154</c:v>
                </c:pt>
                <c:pt idx="26">
                  <c:v>46</c:v>
                </c:pt>
                <c:pt idx="27">
                  <c:v>57</c:v>
                </c:pt>
                <c:pt idx="28">
                  <c:v>64</c:v>
                </c:pt>
                <c:pt idx="29">
                  <c:v>99</c:v>
                </c:pt>
                <c:pt idx="30">
                  <c:v>138</c:v>
                </c:pt>
                <c:pt idx="31">
                  <c:v>136</c:v>
                </c:pt>
                <c:pt idx="32">
                  <c:v>134</c:v>
                </c:pt>
                <c:pt idx="33">
                  <c:v>1135</c:v>
                </c:pt>
                <c:pt idx="34">
                  <c:v>72</c:v>
                </c:pt>
                <c:pt idx="35">
                  <c:v>201</c:v>
                </c:pt>
                <c:pt idx="36">
                  <c:v>135</c:v>
                </c:pt>
                <c:pt idx="37">
                  <c:v>332</c:v>
                </c:pt>
                <c:pt idx="38">
                  <c:v>200</c:v>
                </c:pt>
                <c:pt idx="39">
                  <c:v>230</c:v>
                </c:pt>
                <c:pt idx="40">
                  <c:v>197</c:v>
                </c:pt>
                <c:pt idx="41">
                  <c:v>1096</c:v>
                </c:pt>
                <c:pt idx="42">
                  <c:v>114</c:v>
                </c:pt>
                <c:pt idx="43">
                  <c:v>132</c:v>
                </c:pt>
                <c:pt idx="44">
                  <c:v>484</c:v>
                </c:pt>
                <c:pt idx="45">
                  <c:v>127</c:v>
                </c:pt>
                <c:pt idx="46">
                  <c:v>195</c:v>
                </c:pt>
                <c:pt idx="47">
                  <c:v>840</c:v>
                </c:pt>
                <c:pt idx="48">
                  <c:v>275</c:v>
                </c:pt>
                <c:pt idx="49">
                  <c:v>218</c:v>
                </c:pt>
                <c:pt idx="50">
                  <c:v>359</c:v>
                </c:pt>
                <c:pt idx="51">
                  <c:v>603</c:v>
                </c:pt>
                <c:pt idx="52">
                  <c:v>208</c:v>
                </c:pt>
                <c:pt idx="53">
                  <c:v>530</c:v>
                </c:pt>
                <c:pt idx="54">
                  <c:v>694</c:v>
                </c:pt>
                <c:pt idx="55">
                  <c:v>76</c:v>
                </c:pt>
                <c:pt idx="56">
                  <c:v>351</c:v>
                </c:pt>
                <c:pt idx="57">
                  <c:v>539</c:v>
                </c:pt>
                <c:pt idx="58">
                  <c:v>0</c:v>
                </c:pt>
                <c:pt idx="5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80C-4084-8C8C-042B20DD32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Curejoy Recipes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Sheet1!$D$2:$D$61</c:f>
              <c:numCache>
                <c:formatCode>General</c:formatCode>
                <c:ptCount val="60"/>
                <c:pt idx="0">
                  <c:v>15</c:v>
                </c:pt>
                <c:pt idx="1">
                  <c:v>31</c:v>
                </c:pt>
                <c:pt idx="2">
                  <c:v>33</c:v>
                </c:pt>
                <c:pt idx="3">
                  <c:v>37</c:v>
                </c:pt>
                <c:pt idx="4">
                  <c:v>72</c:v>
                </c:pt>
                <c:pt idx="5">
                  <c:v>50</c:v>
                </c:pt>
                <c:pt idx="6">
                  <c:v>18</c:v>
                </c:pt>
                <c:pt idx="7">
                  <c:v>36</c:v>
                </c:pt>
                <c:pt idx="8">
                  <c:v>639</c:v>
                </c:pt>
                <c:pt idx="9">
                  <c:v>126</c:v>
                </c:pt>
                <c:pt idx="10">
                  <c:v>29</c:v>
                </c:pt>
                <c:pt idx="11">
                  <c:v>43</c:v>
                </c:pt>
                <c:pt idx="12">
                  <c:v>91</c:v>
                </c:pt>
                <c:pt idx="13">
                  <c:v>10</c:v>
                </c:pt>
                <c:pt idx="14">
                  <c:v>24</c:v>
                </c:pt>
                <c:pt idx="15">
                  <c:v>32</c:v>
                </c:pt>
                <c:pt idx="16">
                  <c:v>140</c:v>
                </c:pt>
                <c:pt idx="17">
                  <c:v>26</c:v>
                </c:pt>
                <c:pt idx="18">
                  <c:v>10</c:v>
                </c:pt>
                <c:pt idx="19">
                  <c:v>22</c:v>
                </c:pt>
                <c:pt idx="20">
                  <c:v>18</c:v>
                </c:pt>
                <c:pt idx="21">
                  <c:v>26</c:v>
                </c:pt>
                <c:pt idx="22">
                  <c:v>11</c:v>
                </c:pt>
                <c:pt idx="23">
                  <c:v>29</c:v>
                </c:pt>
                <c:pt idx="24">
                  <c:v>19</c:v>
                </c:pt>
                <c:pt idx="25">
                  <c:v>82</c:v>
                </c:pt>
                <c:pt idx="26">
                  <c:v>411</c:v>
                </c:pt>
                <c:pt idx="27">
                  <c:v>15</c:v>
                </c:pt>
                <c:pt idx="28">
                  <c:v>44</c:v>
                </c:pt>
                <c:pt idx="29">
                  <c:v>45</c:v>
                </c:pt>
                <c:pt idx="30">
                  <c:v>15</c:v>
                </c:pt>
                <c:pt idx="31">
                  <c:v>29</c:v>
                </c:pt>
                <c:pt idx="32">
                  <c:v>34</c:v>
                </c:pt>
                <c:pt idx="33">
                  <c:v>15</c:v>
                </c:pt>
                <c:pt idx="34">
                  <c:v>19</c:v>
                </c:pt>
                <c:pt idx="35">
                  <c:v>42</c:v>
                </c:pt>
                <c:pt idx="36">
                  <c:v>22</c:v>
                </c:pt>
                <c:pt idx="37">
                  <c:v>29</c:v>
                </c:pt>
                <c:pt idx="38">
                  <c:v>11</c:v>
                </c:pt>
                <c:pt idx="39">
                  <c:v>14</c:v>
                </c:pt>
                <c:pt idx="40">
                  <c:v>34</c:v>
                </c:pt>
                <c:pt idx="41">
                  <c:v>43</c:v>
                </c:pt>
                <c:pt idx="42">
                  <c:v>23</c:v>
                </c:pt>
                <c:pt idx="43">
                  <c:v>22</c:v>
                </c:pt>
                <c:pt idx="44">
                  <c:v>23</c:v>
                </c:pt>
                <c:pt idx="45">
                  <c:v>15</c:v>
                </c:pt>
                <c:pt idx="46">
                  <c:v>13</c:v>
                </c:pt>
                <c:pt idx="47">
                  <c:v>12</c:v>
                </c:pt>
                <c:pt idx="48">
                  <c:v>637</c:v>
                </c:pt>
                <c:pt idx="49">
                  <c:v>26</c:v>
                </c:pt>
                <c:pt idx="50">
                  <c:v>27</c:v>
                </c:pt>
                <c:pt idx="51">
                  <c:v>15</c:v>
                </c:pt>
                <c:pt idx="52">
                  <c:v>18</c:v>
                </c:pt>
                <c:pt idx="53">
                  <c:v>130</c:v>
                </c:pt>
                <c:pt idx="54">
                  <c:v>15</c:v>
                </c:pt>
                <c:pt idx="55">
                  <c:v>20</c:v>
                </c:pt>
                <c:pt idx="56">
                  <c:v>58</c:v>
                </c:pt>
                <c:pt idx="57">
                  <c:v>24</c:v>
                </c:pt>
                <c:pt idx="58">
                  <c:v>27</c:v>
                </c:pt>
                <c:pt idx="5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80C-4084-8C8C-042B20DD326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Curejoy Yoga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Sheet1!$E$2:$E$61</c:f>
              <c:numCache>
                <c:formatCode>General</c:formatCode>
                <c:ptCount val="60"/>
                <c:pt idx="0">
                  <c:v>8</c:v>
                </c:pt>
                <c:pt idx="1">
                  <c:v>2</c:v>
                </c:pt>
                <c:pt idx="2">
                  <c:v>6</c:v>
                </c:pt>
                <c:pt idx="3">
                  <c:v>24</c:v>
                </c:pt>
                <c:pt idx="4">
                  <c:v>23</c:v>
                </c:pt>
                <c:pt idx="5">
                  <c:v>25</c:v>
                </c:pt>
                <c:pt idx="6">
                  <c:v>6</c:v>
                </c:pt>
                <c:pt idx="7">
                  <c:v>19</c:v>
                </c:pt>
                <c:pt idx="8">
                  <c:v>14</c:v>
                </c:pt>
                <c:pt idx="9">
                  <c:v>54</c:v>
                </c:pt>
                <c:pt idx="10">
                  <c:v>20</c:v>
                </c:pt>
                <c:pt idx="11">
                  <c:v>2</c:v>
                </c:pt>
                <c:pt idx="12">
                  <c:v>51</c:v>
                </c:pt>
                <c:pt idx="13">
                  <c:v>2</c:v>
                </c:pt>
                <c:pt idx="14">
                  <c:v>5</c:v>
                </c:pt>
                <c:pt idx="15">
                  <c:v>16</c:v>
                </c:pt>
                <c:pt idx="16">
                  <c:v>75</c:v>
                </c:pt>
                <c:pt idx="17">
                  <c:v>3</c:v>
                </c:pt>
                <c:pt idx="18">
                  <c:v>4</c:v>
                </c:pt>
                <c:pt idx="19">
                  <c:v>4</c:v>
                </c:pt>
                <c:pt idx="20">
                  <c:v>2</c:v>
                </c:pt>
                <c:pt idx="21">
                  <c:v>4</c:v>
                </c:pt>
                <c:pt idx="22">
                  <c:v>3</c:v>
                </c:pt>
                <c:pt idx="23">
                  <c:v>1</c:v>
                </c:pt>
                <c:pt idx="24">
                  <c:v>4</c:v>
                </c:pt>
                <c:pt idx="25">
                  <c:v>25</c:v>
                </c:pt>
                <c:pt idx="26">
                  <c:v>3</c:v>
                </c:pt>
                <c:pt idx="27">
                  <c:v>10</c:v>
                </c:pt>
                <c:pt idx="28">
                  <c:v>7</c:v>
                </c:pt>
                <c:pt idx="29">
                  <c:v>3</c:v>
                </c:pt>
                <c:pt idx="30">
                  <c:v>6</c:v>
                </c:pt>
                <c:pt idx="31">
                  <c:v>6</c:v>
                </c:pt>
                <c:pt idx="32">
                  <c:v>9</c:v>
                </c:pt>
                <c:pt idx="33">
                  <c:v>3</c:v>
                </c:pt>
                <c:pt idx="34">
                  <c:v>3</c:v>
                </c:pt>
                <c:pt idx="35">
                  <c:v>5</c:v>
                </c:pt>
                <c:pt idx="36">
                  <c:v>19</c:v>
                </c:pt>
                <c:pt idx="37">
                  <c:v>4</c:v>
                </c:pt>
                <c:pt idx="38">
                  <c:v>6</c:v>
                </c:pt>
                <c:pt idx="39">
                  <c:v>6</c:v>
                </c:pt>
                <c:pt idx="40">
                  <c:v>3</c:v>
                </c:pt>
                <c:pt idx="41">
                  <c:v>6</c:v>
                </c:pt>
                <c:pt idx="42">
                  <c:v>434</c:v>
                </c:pt>
                <c:pt idx="43">
                  <c:v>14</c:v>
                </c:pt>
                <c:pt idx="44">
                  <c:v>13</c:v>
                </c:pt>
                <c:pt idx="45">
                  <c:v>5</c:v>
                </c:pt>
                <c:pt idx="46">
                  <c:v>3</c:v>
                </c:pt>
                <c:pt idx="47">
                  <c:v>7</c:v>
                </c:pt>
                <c:pt idx="48">
                  <c:v>3</c:v>
                </c:pt>
                <c:pt idx="49">
                  <c:v>16</c:v>
                </c:pt>
                <c:pt idx="50">
                  <c:v>11</c:v>
                </c:pt>
                <c:pt idx="51">
                  <c:v>9</c:v>
                </c:pt>
                <c:pt idx="52">
                  <c:v>5</c:v>
                </c:pt>
                <c:pt idx="53">
                  <c:v>47</c:v>
                </c:pt>
                <c:pt idx="54">
                  <c:v>2</c:v>
                </c:pt>
                <c:pt idx="55">
                  <c:v>13</c:v>
                </c:pt>
                <c:pt idx="56">
                  <c:v>24</c:v>
                </c:pt>
                <c:pt idx="57">
                  <c:v>2</c:v>
                </c:pt>
                <c:pt idx="58">
                  <c:v>4</c:v>
                </c:pt>
                <c:pt idx="5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80C-4084-8C8C-042B20DD326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Curejoy Inspirations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Sheet1!$F$2:$F$61</c:f>
              <c:numCache>
                <c:formatCode>General</c:formatCode>
                <c:ptCount val="60"/>
                <c:pt idx="0">
                  <c:v>13</c:v>
                </c:pt>
                <c:pt idx="1">
                  <c:v>23</c:v>
                </c:pt>
                <c:pt idx="2">
                  <c:v>8</c:v>
                </c:pt>
                <c:pt idx="3">
                  <c:v>39</c:v>
                </c:pt>
                <c:pt idx="4">
                  <c:v>57</c:v>
                </c:pt>
                <c:pt idx="5">
                  <c:v>19</c:v>
                </c:pt>
                <c:pt idx="6">
                  <c:v>24</c:v>
                </c:pt>
                <c:pt idx="7">
                  <c:v>46</c:v>
                </c:pt>
                <c:pt idx="8">
                  <c:v>22</c:v>
                </c:pt>
                <c:pt idx="9">
                  <c:v>68</c:v>
                </c:pt>
                <c:pt idx="10">
                  <c:v>19</c:v>
                </c:pt>
                <c:pt idx="11">
                  <c:v>36</c:v>
                </c:pt>
                <c:pt idx="12">
                  <c:v>74</c:v>
                </c:pt>
                <c:pt idx="13">
                  <c:v>20</c:v>
                </c:pt>
                <c:pt idx="14">
                  <c:v>17</c:v>
                </c:pt>
                <c:pt idx="15">
                  <c:v>16</c:v>
                </c:pt>
                <c:pt idx="16">
                  <c:v>84</c:v>
                </c:pt>
                <c:pt idx="17">
                  <c:v>10</c:v>
                </c:pt>
                <c:pt idx="18">
                  <c:v>17</c:v>
                </c:pt>
                <c:pt idx="19">
                  <c:v>12</c:v>
                </c:pt>
                <c:pt idx="20">
                  <c:v>16</c:v>
                </c:pt>
                <c:pt idx="21">
                  <c:v>16</c:v>
                </c:pt>
                <c:pt idx="22">
                  <c:v>15</c:v>
                </c:pt>
                <c:pt idx="23">
                  <c:v>6</c:v>
                </c:pt>
                <c:pt idx="24">
                  <c:v>9</c:v>
                </c:pt>
                <c:pt idx="25">
                  <c:v>19</c:v>
                </c:pt>
                <c:pt idx="26">
                  <c:v>11</c:v>
                </c:pt>
                <c:pt idx="27">
                  <c:v>12</c:v>
                </c:pt>
                <c:pt idx="28">
                  <c:v>8</c:v>
                </c:pt>
                <c:pt idx="29">
                  <c:v>16</c:v>
                </c:pt>
                <c:pt idx="30">
                  <c:v>12</c:v>
                </c:pt>
                <c:pt idx="31">
                  <c:v>15</c:v>
                </c:pt>
                <c:pt idx="32">
                  <c:v>9</c:v>
                </c:pt>
                <c:pt idx="33">
                  <c:v>6</c:v>
                </c:pt>
                <c:pt idx="34">
                  <c:v>4</c:v>
                </c:pt>
                <c:pt idx="35">
                  <c:v>16</c:v>
                </c:pt>
                <c:pt idx="36">
                  <c:v>16</c:v>
                </c:pt>
                <c:pt idx="37">
                  <c:v>48</c:v>
                </c:pt>
                <c:pt idx="38">
                  <c:v>10</c:v>
                </c:pt>
                <c:pt idx="39">
                  <c:v>10</c:v>
                </c:pt>
                <c:pt idx="40">
                  <c:v>5</c:v>
                </c:pt>
                <c:pt idx="41">
                  <c:v>20</c:v>
                </c:pt>
                <c:pt idx="42">
                  <c:v>28</c:v>
                </c:pt>
                <c:pt idx="43">
                  <c:v>36</c:v>
                </c:pt>
                <c:pt idx="44">
                  <c:v>33</c:v>
                </c:pt>
                <c:pt idx="45">
                  <c:v>13</c:v>
                </c:pt>
                <c:pt idx="46">
                  <c:v>12</c:v>
                </c:pt>
                <c:pt idx="47">
                  <c:v>11</c:v>
                </c:pt>
                <c:pt idx="48">
                  <c:v>13</c:v>
                </c:pt>
                <c:pt idx="49">
                  <c:v>21</c:v>
                </c:pt>
                <c:pt idx="50">
                  <c:v>6</c:v>
                </c:pt>
                <c:pt idx="51">
                  <c:v>46</c:v>
                </c:pt>
                <c:pt idx="52">
                  <c:v>16</c:v>
                </c:pt>
                <c:pt idx="53">
                  <c:v>59</c:v>
                </c:pt>
                <c:pt idx="54">
                  <c:v>12</c:v>
                </c:pt>
                <c:pt idx="55">
                  <c:v>25</c:v>
                </c:pt>
                <c:pt idx="56">
                  <c:v>31</c:v>
                </c:pt>
                <c:pt idx="57">
                  <c:v>18</c:v>
                </c:pt>
                <c:pt idx="58">
                  <c:v>0</c:v>
                </c:pt>
                <c:pt idx="5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80C-4084-8C8C-042B20DD32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7865184"/>
        <c:axId val="279068184"/>
      </c:lineChart>
      <c:dateAx>
        <c:axId val="147865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068184"/>
        <c:crosses val="autoZero"/>
        <c:auto val="1"/>
        <c:lblOffset val="100"/>
        <c:baseTimeUnit val="days"/>
      </c:dateAx>
      <c:valAx>
        <c:axId val="279068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865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Ayurveda by Curejoy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690</c:v>
                </c:pt>
                <c:pt idx="1">
                  <c:v>450</c:v>
                </c:pt>
                <c:pt idx="2">
                  <c:v>617</c:v>
                </c:pt>
                <c:pt idx="3">
                  <c:v>784</c:v>
                </c:pt>
                <c:pt idx="4">
                  <c:v>1308</c:v>
                </c:pt>
                <c:pt idx="5">
                  <c:v>911</c:v>
                </c:pt>
                <c:pt idx="6">
                  <c:v>907</c:v>
                </c:pt>
                <c:pt idx="7">
                  <c:v>1473</c:v>
                </c:pt>
                <c:pt idx="8">
                  <c:v>1064</c:v>
                </c:pt>
                <c:pt idx="9">
                  <c:v>1344</c:v>
                </c:pt>
                <c:pt idx="10">
                  <c:v>879</c:v>
                </c:pt>
                <c:pt idx="11">
                  <c:v>1006</c:v>
                </c:pt>
                <c:pt idx="12">
                  <c:v>851</c:v>
                </c:pt>
                <c:pt idx="13">
                  <c:v>1418</c:v>
                </c:pt>
                <c:pt idx="14">
                  <c:v>1238</c:v>
                </c:pt>
                <c:pt idx="15">
                  <c:v>1902</c:v>
                </c:pt>
                <c:pt idx="16">
                  <c:v>1401</c:v>
                </c:pt>
                <c:pt idx="17">
                  <c:v>2021</c:v>
                </c:pt>
                <c:pt idx="18">
                  <c:v>1211</c:v>
                </c:pt>
                <c:pt idx="19">
                  <c:v>925</c:v>
                </c:pt>
                <c:pt idx="20">
                  <c:v>1134</c:v>
                </c:pt>
                <c:pt idx="21">
                  <c:v>945</c:v>
                </c:pt>
                <c:pt idx="22">
                  <c:v>727</c:v>
                </c:pt>
                <c:pt idx="23">
                  <c:v>658</c:v>
                </c:pt>
                <c:pt idx="24">
                  <c:v>1107</c:v>
                </c:pt>
                <c:pt idx="25">
                  <c:v>382</c:v>
                </c:pt>
                <c:pt idx="26">
                  <c:v>1273</c:v>
                </c:pt>
                <c:pt idx="27">
                  <c:v>1240</c:v>
                </c:pt>
                <c:pt idx="28">
                  <c:v>811</c:v>
                </c:pt>
                <c:pt idx="29">
                  <c:v>566</c:v>
                </c:pt>
                <c:pt idx="30">
                  <c:v>661</c:v>
                </c:pt>
                <c:pt idx="31">
                  <c:v>705</c:v>
                </c:pt>
                <c:pt idx="32">
                  <c:v>546</c:v>
                </c:pt>
                <c:pt idx="33">
                  <c:v>611</c:v>
                </c:pt>
                <c:pt idx="34">
                  <c:v>1088</c:v>
                </c:pt>
                <c:pt idx="35">
                  <c:v>656</c:v>
                </c:pt>
                <c:pt idx="36">
                  <c:v>998</c:v>
                </c:pt>
                <c:pt idx="37">
                  <c:v>463</c:v>
                </c:pt>
                <c:pt idx="38">
                  <c:v>968</c:v>
                </c:pt>
                <c:pt idx="39">
                  <c:v>835</c:v>
                </c:pt>
                <c:pt idx="40">
                  <c:v>1942</c:v>
                </c:pt>
                <c:pt idx="41">
                  <c:v>627</c:v>
                </c:pt>
                <c:pt idx="42">
                  <c:v>1015</c:v>
                </c:pt>
                <c:pt idx="43">
                  <c:v>642</c:v>
                </c:pt>
                <c:pt idx="44">
                  <c:v>1006</c:v>
                </c:pt>
                <c:pt idx="45">
                  <c:v>1348</c:v>
                </c:pt>
                <c:pt idx="46">
                  <c:v>2230</c:v>
                </c:pt>
                <c:pt idx="47">
                  <c:v>620</c:v>
                </c:pt>
                <c:pt idx="48">
                  <c:v>6219</c:v>
                </c:pt>
                <c:pt idx="49">
                  <c:v>1974</c:v>
                </c:pt>
                <c:pt idx="50">
                  <c:v>1292</c:v>
                </c:pt>
                <c:pt idx="51">
                  <c:v>629</c:v>
                </c:pt>
                <c:pt idx="52">
                  <c:v>1483</c:v>
                </c:pt>
                <c:pt idx="53">
                  <c:v>959</c:v>
                </c:pt>
                <c:pt idx="54">
                  <c:v>1001</c:v>
                </c:pt>
                <c:pt idx="55">
                  <c:v>1505</c:v>
                </c:pt>
                <c:pt idx="56">
                  <c:v>638</c:v>
                </c:pt>
                <c:pt idx="57">
                  <c:v>450</c:v>
                </c:pt>
                <c:pt idx="58">
                  <c:v>485</c:v>
                </c:pt>
                <c:pt idx="59">
                  <c:v>191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76-4027-85B7-B0CC8DBD26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Curejoy Moms CureJoy Moms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Sheet1!$C$2:$C$61</c:f>
              <c:numCache>
                <c:formatCode>General</c:formatCode>
                <c:ptCount val="60"/>
                <c:pt idx="0">
                  <c:v>359</c:v>
                </c:pt>
                <c:pt idx="1">
                  <c:v>357</c:v>
                </c:pt>
                <c:pt idx="2">
                  <c:v>414</c:v>
                </c:pt>
                <c:pt idx="3">
                  <c:v>448</c:v>
                </c:pt>
                <c:pt idx="4">
                  <c:v>311</c:v>
                </c:pt>
                <c:pt idx="5">
                  <c:v>162</c:v>
                </c:pt>
                <c:pt idx="6">
                  <c:v>616</c:v>
                </c:pt>
                <c:pt idx="7">
                  <c:v>174</c:v>
                </c:pt>
                <c:pt idx="8">
                  <c:v>473</c:v>
                </c:pt>
                <c:pt idx="9">
                  <c:v>315</c:v>
                </c:pt>
                <c:pt idx="10">
                  <c:v>1186</c:v>
                </c:pt>
                <c:pt idx="11">
                  <c:v>1199</c:v>
                </c:pt>
                <c:pt idx="12">
                  <c:v>263</c:v>
                </c:pt>
                <c:pt idx="13">
                  <c:v>1192</c:v>
                </c:pt>
                <c:pt idx="14">
                  <c:v>413</c:v>
                </c:pt>
                <c:pt idx="15">
                  <c:v>785</c:v>
                </c:pt>
                <c:pt idx="16">
                  <c:v>3301</c:v>
                </c:pt>
                <c:pt idx="17">
                  <c:v>762</c:v>
                </c:pt>
                <c:pt idx="18">
                  <c:v>265</c:v>
                </c:pt>
                <c:pt idx="19">
                  <c:v>619</c:v>
                </c:pt>
                <c:pt idx="20">
                  <c:v>408</c:v>
                </c:pt>
                <c:pt idx="21">
                  <c:v>900</c:v>
                </c:pt>
                <c:pt idx="22">
                  <c:v>289</c:v>
                </c:pt>
                <c:pt idx="23">
                  <c:v>519</c:v>
                </c:pt>
                <c:pt idx="24">
                  <c:v>470</c:v>
                </c:pt>
                <c:pt idx="25">
                  <c:v>887</c:v>
                </c:pt>
                <c:pt idx="26">
                  <c:v>206</c:v>
                </c:pt>
                <c:pt idx="27">
                  <c:v>466</c:v>
                </c:pt>
                <c:pt idx="28">
                  <c:v>215</c:v>
                </c:pt>
                <c:pt idx="29">
                  <c:v>492</c:v>
                </c:pt>
                <c:pt idx="30">
                  <c:v>386</c:v>
                </c:pt>
                <c:pt idx="31">
                  <c:v>436</c:v>
                </c:pt>
                <c:pt idx="32">
                  <c:v>579</c:v>
                </c:pt>
                <c:pt idx="33">
                  <c:v>7338</c:v>
                </c:pt>
                <c:pt idx="34">
                  <c:v>311</c:v>
                </c:pt>
                <c:pt idx="35">
                  <c:v>803</c:v>
                </c:pt>
                <c:pt idx="36">
                  <c:v>767</c:v>
                </c:pt>
                <c:pt idx="37">
                  <c:v>1393</c:v>
                </c:pt>
                <c:pt idx="38">
                  <c:v>166</c:v>
                </c:pt>
                <c:pt idx="39">
                  <c:v>1139</c:v>
                </c:pt>
                <c:pt idx="40">
                  <c:v>906</c:v>
                </c:pt>
                <c:pt idx="41">
                  <c:v>5738</c:v>
                </c:pt>
                <c:pt idx="42">
                  <c:v>446</c:v>
                </c:pt>
                <c:pt idx="43">
                  <c:v>481</c:v>
                </c:pt>
                <c:pt idx="44">
                  <c:v>847</c:v>
                </c:pt>
                <c:pt idx="45">
                  <c:v>897</c:v>
                </c:pt>
                <c:pt idx="46">
                  <c:v>518</c:v>
                </c:pt>
                <c:pt idx="47">
                  <c:v>1139</c:v>
                </c:pt>
                <c:pt idx="48">
                  <c:v>395</c:v>
                </c:pt>
                <c:pt idx="49">
                  <c:v>2820</c:v>
                </c:pt>
                <c:pt idx="50">
                  <c:v>4642</c:v>
                </c:pt>
                <c:pt idx="51">
                  <c:v>4468</c:v>
                </c:pt>
                <c:pt idx="52">
                  <c:v>840</c:v>
                </c:pt>
                <c:pt idx="53">
                  <c:v>1821</c:v>
                </c:pt>
                <c:pt idx="54">
                  <c:v>6387</c:v>
                </c:pt>
                <c:pt idx="55">
                  <c:v>232</c:v>
                </c:pt>
                <c:pt idx="56">
                  <c:v>1395</c:v>
                </c:pt>
                <c:pt idx="57">
                  <c:v>1366</c:v>
                </c:pt>
                <c:pt idx="58">
                  <c:v>10</c:v>
                </c:pt>
                <c:pt idx="5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676-4027-85B7-B0CC8DBD26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Curejoy Recipes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Sheet1!$D$2:$D$61</c:f>
              <c:numCache>
                <c:formatCode>General</c:formatCode>
                <c:ptCount val="60"/>
                <c:pt idx="0">
                  <c:v>396</c:v>
                </c:pt>
                <c:pt idx="1">
                  <c:v>535</c:v>
                </c:pt>
                <c:pt idx="2">
                  <c:v>225</c:v>
                </c:pt>
                <c:pt idx="3">
                  <c:v>241</c:v>
                </c:pt>
                <c:pt idx="4">
                  <c:v>449</c:v>
                </c:pt>
                <c:pt idx="5">
                  <c:v>324</c:v>
                </c:pt>
                <c:pt idx="6">
                  <c:v>470</c:v>
                </c:pt>
                <c:pt idx="7">
                  <c:v>259</c:v>
                </c:pt>
                <c:pt idx="8">
                  <c:v>3932</c:v>
                </c:pt>
                <c:pt idx="9">
                  <c:v>242</c:v>
                </c:pt>
                <c:pt idx="10">
                  <c:v>321</c:v>
                </c:pt>
                <c:pt idx="11">
                  <c:v>509</c:v>
                </c:pt>
                <c:pt idx="12">
                  <c:v>286</c:v>
                </c:pt>
                <c:pt idx="13">
                  <c:v>197</c:v>
                </c:pt>
                <c:pt idx="14">
                  <c:v>653</c:v>
                </c:pt>
                <c:pt idx="15">
                  <c:v>504</c:v>
                </c:pt>
                <c:pt idx="16">
                  <c:v>373</c:v>
                </c:pt>
                <c:pt idx="17">
                  <c:v>468</c:v>
                </c:pt>
                <c:pt idx="18">
                  <c:v>450</c:v>
                </c:pt>
                <c:pt idx="19">
                  <c:v>413</c:v>
                </c:pt>
                <c:pt idx="20">
                  <c:v>468</c:v>
                </c:pt>
                <c:pt idx="21">
                  <c:v>1248</c:v>
                </c:pt>
                <c:pt idx="22">
                  <c:v>356</c:v>
                </c:pt>
                <c:pt idx="23">
                  <c:v>436</c:v>
                </c:pt>
                <c:pt idx="24">
                  <c:v>370</c:v>
                </c:pt>
                <c:pt idx="25">
                  <c:v>458</c:v>
                </c:pt>
                <c:pt idx="26">
                  <c:v>7255</c:v>
                </c:pt>
                <c:pt idx="27">
                  <c:v>474</c:v>
                </c:pt>
                <c:pt idx="28">
                  <c:v>591</c:v>
                </c:pt>
                <c:pt idx="29">
                  <c:v>982</c:v>
                </c:pt>
                <c:pt idx="30">
                  <c:v>409</c:v>
                </c:pt>
                <c:pt idx="31">
                  <c:v>590</c:v>
                </c:pt>
                <c:pt idx="32">
                  <c:v>554</c:v>
                </c:pt>
                <c:pt idx="33">
                  <c:v>397</c:v>
                </c:pt>
                <c:pt idx="34">
                  <c:v>344</c:v>
                </c:pt>
                <c:pt idx="35">
                  <c:v>394</c:v>
                </c:pt>
                <c:pt idx="36">
                  <c:v>529</c:v>
                </c:pt>
                <c:pt idx="37">
                  <c:v>609</c:v>
                </c:pt>
                <c:pt idx="38">
                  <c:v>264</c:v>
                </c:pt>
                <c:pt idx="39">
                  <c:v>295</c:v>
                </c:pt>
                <c:pt idx="40">
                  <c:v>853</c:v>
                </c:pt>
                <c:pt idx="41">
                  <c:v>866</c:v>
                </c:pt>
                <c:pt idx="42">
                  <c:v>322</c:v>
                </c:pt>
                <c:pt idx="43">
                  <c:v>203</c:v>
                </c:pt>
                <c:pt idx="44">
                  <c:v>457</c:v>
                </c:pt>
                <c:pt idx="45">
                  <c:v>421</c:v>
                </c:pt>
                <c:pt idx="46">
                  <c:v>247</c:v>
                </c:pt>
                <c:pt idx="47">
                  <c:v>584</c:v>
                </c:pt>
                <c:pt idx="48">
                  <c:v>36570</c:v>
                </c:pt>
                <c:pt idx="49">
                  <c:v>927</c:v>
                </c:pt>
                <c:pt idx="50">
                  <c:v>725</c:v>
                </c:pt>
                <c:pt idx="51">
                  <c:v>495</c:v>
                </c:pt>
                <c:pt idx="52">
                  <c:v>657</c:v>
                </c:pt>
                <c:pt idx="53">
                  <c:v>1545</c:v>
                </c:pt>
                <c:pt idx="54">
                  <c:v>621</c:v>
                </c:pt>
                <c:pt idx="55">
                  <c:v>618</c:v>
                </c:pt>
                <c:pt idx="56">
                  <c:v>548</c:v>
                </c:pt>
                <c:pt idx="57">
                  <c:v>727</c:v>
                </c:pt>
                <c:pt idx="58">
                  <c:v>579</c:v>
                </c:pt>
                <c:pt idx="5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676-4027-85B7-B0CC8DBD26E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Curejoy Yoga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Sheet1!$E$2:$E$61</c:f>
              <c:numCache>
                <c:formatCode>General</c:formatCode>
                <c:ptCount val="60"/>
                <c:pt idx="0">
                  <c:v>446</c:v>
                </c:pt>
                <c:pt idx="1">
                  <c:v>121</c:v>
                </c:pt>
                <c:pt idx="2">
                  <c:v>94</c:v>
                </c:pt>
                <c:pt idx="3">
                  <c:v>91</c:v>
                </c:pt>
                <c:pt idx="4">
                  <c:v>272</c:v>
                </c:pt>
                <c:pt idx="5">
                  <c:v>175</c:v>
                </c:pt>
                <c:pt idx="6">
                  <c:v>148</c:v>
                </c:pt>
                <c:pt idx="7">
                  <c:v>138</c:v>
                </c:pt>
                <c:pt idx="8">
                  <c:v>103</c:v>
                </c:pt>
                <c:pt idx="9">
                  <c:v>110</c:v>
                </c:pt>
                <c:pt idx="10">
                  <c:v>113</c:v>
                </c:pt>
                <c:pt idx="11">
                  <c:v>57</c:v>
                </c:pt>
                <c:pt idx="12">
                  <c:v>141</c:v>
                </c:pt>
                <c:pt idx="13">
                  <c:v>196</c:v>
                </c:pt>
                <c:pt idx="14">
                  <c:v>76</c:v>
                </c:pt>
                <c:pt idx="15">
                  <c:v>160</c:v>
                </c:pt>
                <c:pt idx="16">
                  <c:v>92</c:v>
                </c:pt>
                <c:pt idx="17">
                  <c:v>143</c:v>
                </c:pt>
                <c:pt idx="18">
                  <c:v>176</c:v>
                </c:pt>
                <c:pt idx="19">
                  <c:v>135</c:v>
                </c:pt>
                <c:pt idx="20">
                  <c:v>125</c:v>
                </c:pt>
                <c:pt idx="21">
                  <c:v>209</c:v>
                </c:pt>
                <c:pt idx="22">
                  <c:v>115</c:v>
                </c:pt>
                <c:pt idx="23">
                  <c:v>65</c:v>
                </c:pt>
                <c:pt idx="24">
                  <c:v>94</c:v>
                </c:pt>
                <c:pt idx="25">
                  <c:v>135</c:v>
                </c:pt>
                <c:pt idx="26">
                  <c:v>111</c:v>
                </c:pt>
                <c:pt idx="27">
                  <c:v>182</c:v>
                </c:pt>
                <c:pt idx="28">
                  <c:v>207</c:v>
                </c:pt>
                <c:pt idx="29">
                  <c:v>220</c:v>
                </c:pt>
                <c:pt idx="30">
                  <c:v>107</c:v>
                </c:pt>
                <c:pt idx="31">
                  <c:v>129</c:v>
                </c:pt>
                <c:pt idx="32">
                  <c:v>117</c:v>
                </c:pt>
                <c:pt idx="33">
                  <c:v>86</c:v>
                </c:pt>
                <c:pt idx="34">
                  <c:v>268</c:v>
                </c:pt>
                <c:pt idx="35">
                  <c:v>159</c:v>
                </c:pt>
                <c:pt idx="36">
                  <c:v>398</c:v>
                </c:pt>
                <c:pt idx="37">
                  <c:v>255</c:v>
                </c:pt>
                <c:pt idx="38">
                  <c:v>154</c:v>
                </c:pt>
                <c:pt idx="39">
                  <c:v>221</c:v>
                </c:pt>
                <c:pt idx="40">
                  <c:v>148</c:v>
                </c:pt>
                <c:pt idx="41">
                  <c:v>138</c:v>
                </c:pt>
                <c:pt idx="42">
                  <c:v>9816</c:v>
                </c:pt>
                <c:pt idx="43">
                  <c:v>86</c:v>
                </c:pt>
                <c:pt idx="44">
                  <c:v>157</c:v>
                </c:pt>
                <c:pt idx="45">
                  <c:v>115</c:v>
                </c:pt>
                <c:pt idx="46">
                  <c:v>178</c:v>
                </c:pt>
                <c:pt idx="47">
                  <c:v>284</c:v>
                </c:pt>
                <c:pt idx="48">
                  <c:v>208</c:v>
                </c:pt>
                <c:pt idx="49">
                  <c:v>369</c:v>
                </c:pt>
                <c:pt idx="50">
                  <c:v>193</c:v>
                </c:pt>
                <c:pt idx="51">
                  <c:v>220</c:v>
                </c:pt>
                <c:pt idx="52">
                  <c:v>176</c:v>
                </c:pt>
                <c:pt idx="53">
                  <c:v>116</c:v>
                </c:pt>
                <c:pt idx="54">
                  <c:v>167</c:v>
                </c:pt>
                <c:pt idx="55">
                  <c:v>306</c:v>
                </c:pt>
                <c:pt idx="56">
                  <c:v>252</c:v>
                </c:pt>
                <c:pt idx="57">
                  <c:v>127</c:v>
                </c:pt>
                <c:pt idx="58">
                  <c:v>104</c:v>
                </c:pt>
                <c:pt idx="5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676-4027-85B7-B0CC8DBD26E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Curejoy Inspirations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Sheet1!$F$2:$F$61</c:f>
              <c:numCache>
                <c:formatCode>General</c:formatCode>
                <c:ptCount val="60"/>
                <c:pt idx="0">
                  <c:v>221</c:v>
                </c:pt>
                <c:pt idx="1">
                  <c:v>291</c:v>
                </c:pt>
                <c:pt idx="2">
                  <c:v>146</c:v>
                </c:pt>
                <c:pt idx="3">
                  <c:v>157</c:v>
                </c:pt>
                <c:pt idx="4">
                  <c:v>199</c:v>
                </c:pt>
                <c:pt idx="5">
                  <c:v>255</c:v>
                </c:pt>
                <c:pt idx="6">
                  <c:v>207</c:v>
                </c:pt>
                <c:pt idx="7">
                  <c:v>391</c:v>
                </c:pt>
                <c:pt idx="8">
                  <c:v>742</c:v>
                </c:pt>
                <c:pt idx="9">
                  <c:v>521</c:v>
                </c:pt>
                <c:pt idx="10">
                  <c:v>568</c:v>
                </c:pt>
                <c:pt idx="11">
                  <c:v>847</c:v>
                </c:pt>
                <c:pt idx="12">
                  <c:v>745</c:v>
                </c:pt>
                <c:pt idx="13">
                  <c:v>639</c:v>
                </c:pt>
                <c:pt idx="14">
                  <c:v>483</c:v>
                </c:pt>
                <c:pt idx="15">
                  <c:v>416</c:v>
                </c:pt>
                <c:pt idx="16">
                  <c:v>264</c:v>
                </c:pt>
                <c:pt idx="17">
                  <c:v>340</c:v>
                </c:pt>
                <c:pt idx="18">
                  <c:v>518</c:v>
                </c:pt>
                <c:pt idx="19">
                  <c:v>479</c:v>
                </c:pt>
                <c:pt idx="20">
                  <c:v>503</c:v>
                </c:pt>
                <c:pt idx="21">
                  <c:v>366</c:v>
                </c:pt>
                <c:pt idx="22">
                  <c:v>525</c:v>
                </c:pt>
                <c:pt idx="23">
                  <c:v>311</c:v>
                </c:pt>
                <c:pt idx="24">
                  <c:v>371</c:v>
                </c:pt>
                <c:pt idx="25">
                  <c:v>230</c:v>
                </c:pt>
                <c:pt idx="26">
                  <c:v>322</c:v>
                </c:pt>
                <c:pt idx="27">
                  <c:v>341</c:v>
                </c:pt>
                <c:pt idx="28">
                  <c:v>175</c:v>
                </c:pt>
                <c:pt idx="29">
                  <c:v>581</c:v>
                </c:pt>
                <c:pt idx="30">
                  <c:v>473</c:v>
                </c:pt>
                <c:pt idx="31">
                  <c:v>339</c:v>
                </c:pt>
                <c:pt idx="32">
                  <c:v>274</c:v>
                </c:pt>
                <c:pt idx="33">
                  <c:v>67</c:v>
                </c:pt>
                <c:pt idx="34">
                  <c:v>172</c:v>
                </c:pt>
                <c:pt idx="35">
                  <c:v>393</c:v>
                </c:pt>
                <c:pt idx="36">
                  <c:v>433</c:v>
                </c:pt>
                <c:pt idx="37">
                  <c:v>327</c:v>
                </c:pt>
                <c:pt idx="38">
                  <c:v>176</c:v>
                </c:pt>
                <c:pt idx="39">
                  <c:v>224</c:v>
                </c:pt>
                <c:pt idx="40">
                  <c:v>142</c:v>
                </c:pt>
                <c:pt idx="41">
                  <c:v>242</c:v>
                </c:pt>
                <c:pt idx="42">
                  <c:v>407</c:v>
                </c:pt>
                <c:pt idx="43">
                  <c:v>404</c:v>
                </c:pt>
                <c:pt idx="44">
                  <c:v>560</c:v>
                </c:pt>
                <c:pt idx="45">
                  <c:v>313</c:v>
                </c:pt>
                <c:pt idx="46">
                  <c:v>528</c:v>
                </c:pt>
                <c:pt idx="47">
                  <c:v>531</c:v>
                </c:pt>
                <c:pt idx="48">
                  <c:v>555</c:v>
                </c:pt>
                <c:pt idx="49">
                  <c:v>443</c:v>
                </c:pt>
                <c:pt idx="50">
                  <c:v>270</c:v>
                </c:pt>
                <c:pt idx="51">
                  <c:v>400</c:v>
                </c:pt>
                <c:pt idx="52">
                  <c:v>290</c:v>
                </c:pt>
                <c:pt idx="53">
                  <c:v>291</c:v>
                </c:pt>
                <c:pt idx="54">
                  <c:v>474</c:v>
                </c:pt>
                <c:pt idx="55">
                  <c:v>228</c:v>
                </c:pt>
                <c:pt idx="56">
                  <c:v>493</c:v>
                </c:pt>
                <c:pt idx="57">
                  <c:v>246</c:v>
                </c:pt>
                <c:pt idx="58">
                  <c:v>13</c:v>
                </c:pt>
                <c:pt idx="5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676-4027-85B7-B0CC8DBD26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053768"/>
        <c:axId val="331056392"/>
      </c:lineChart>
      <c:dateAx>
        <c:axId val="331053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56392"/>
        <c:crosses val="autoZero"/>
        <c:auto val="1"/>
        <c:lblOffset val="100"/>
        <c:baseTimeUnit val="days"/>
      </c:dateAx>
      <c:valAx>
        <c:axId val="331056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53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C92FD-F7B8-4037-8AEC-734F5F0B3A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Monthly Data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15A1E1-FDE7-4050-B782-1A6EDD8F03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Curejoy</a:t>
            </a:r>
          </a:p>
        </p:txBody>
      </p:sp>
    </p:spTree>
    <p:extLst>
      <p:ext uri="{BB962C8B-B14F-4D97-AF65-F5344CB8AC3E}">
        <p14:creationId xmlns:p14="http://schemas.microsoft.com/office/powerpoint/2010/main" val="2812138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BBFE7-77C2-4DF0-B3CC-8C1A6F6E4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7E0BE1-731D-4DCF-8F1C-CEA7A18F9D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23181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7D41A9-B055-40C5-84F0-4A109681D3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5942E-FD1A-4963-A51D-E0D286592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516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BD46B-F534-4503-9A20-7A183E119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98A1CF-B9FB-4BFF-B367-39E1A1306E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79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76CA00-8EA2-40EB-AACF-1961546FCD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759539-9C11-432E-A11A-3AEE90723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75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E0023-D264-4CE5-9397-D22C3E0DA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3D7762-AA98-42CA-8772-EFF2F8484C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7176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A4D874-A67C-4E4F-BD13-981436F240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3F023B-2598-4F9C-A18C-FD157A085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22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D3E78-A3EC-4C64-BD7B-C3E1B7AD7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3D653B-4DE2-4FA0-9ABF-A80A1538AC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21696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A32228-7102-4B9B-A648-9BE289BAB4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727A74-D0AE-43C0-9502-41B3AF6F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749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5C873-8FE3-4566-9853-163BC6D85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60AD91-91D6-4CCD-A6A2-D2DC070204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8536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0D0387-0DA7-4831-A55F-98CF68A55F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54BAD-B4FE-4B95-B4D7-C9AD46FE9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0944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52</Words>
  <Application>Microsoft Office PowerPoint</Application>
  <PresentationFormat>On-screen Show (4:3)</PresentationFormat>
  <Paragraphs>17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Monthly Data</vt:lpstr>
      <vt:lpstr>Facebook Fans Total</vt:lpstr>
      <vt:lpstr>Facebook Page Views</vt:lpstr>
      <vt:lpstr>Facebook Engaged Users</vt:lpstr>
      <vt:lpstr>Facebook Average Comments Per Post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Data</dc:title>
  <dc:creator>Administrator</dc:creator>
  <cp:lastModifiedBy>Administrator</cp:lastModifiedBy>
  <cp:revision>1</cp:revision>
  <dcterms:created xsi:type="dcterms:W3CDTF">2018-03-01T09:28:17Z</dcterms:created>
  <dcterms:modified xsi:type="dcterms:W3CDTF">2018-03-01T09:28:34Z</dcterms:modified>
</cp:coreProperties>
</file>