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9579321</c:v>
                </c:pt>
                <c:pt idx="1">
                  <c:v>9583162</c:v>
                </c:pt>
                <c:pt idx="2">
                  <c:v>9585318</c:v>
                </c:pt>
                <c:pt idx="3">
                  <c:v>9586399</c:v>
                </c:pt>
                <c:pt idx="4">
                  <c:v>9588837</c:v>
                </c:pt>
                <c:pt idx="5">
                  <c:v>9591574</c:v>
                </c:pt>
                <c:pt idx="6">
                  <c:v>9594550</c:v>
                </c:pt>
                <c:pt idx="7">
                  <c:v>9597015</c:v>
                </c:pt>
                <c:pt idx="8">
                  <c:v>9599293</c:v>
                </c:pt>
                <c:pt idx="9">
                  <c:v>9601551</c:v>
                </c:pt>
                <c:pt idx="10">
                  <c:v>9603979</c:v>
                </c:pt>
                <c:pt idx="11">
                  <c:v>9606334</c:v>
                </c:pt>
                <c:pt idx="12">
                  <c:v>9608530</c:v>
                </c:pt>
                <c:pt idx="13">
                  <c:v>9610739</c:v>
                </c:pt>
                <c:pt idx="14">
                  <c:v>9612830</c:v>
                </c:pt>
                <c:pt idx="15">
                  <c:v>9614851</c:v>
                </c:pt>
                <c:pt idx="16">
                  <c:v>9618447</c:v>
                </c:pt>
                <c:pt idx="17">
                  <c:v>9621146</c:v>
                </c:pt>
                <c:pt idx="18">
                  <c:v>9625638</c:v>
                </c:pt>
                <c:pt idx="19">
                  <c:v>9629416</c:v>
                </c:pt>
                <c:pt idx="20">
                  <c:v>9633106</c:v>
                </c:pt>
                <c:pt idx="21">
                  <c:v>9636441</c:v>
                </c:pt>
                <c:pt idx="22">
                  <c:v>9639679</c:v>
                </c:pt>
                <c:pt idx="23">
                  <c:v>9642746</c:v>
                </c:pt>
                <c:pt idx="24">
                  <c:v>9646096</c:v>
                </c:pt>
                <c:pt idx="25">
                  <c:v>9649311</c:v>
                </c:pt>
                <c:pt idx="26">
                  <c:v>9652400</c:v>
                </c:pt>
                <c:pt idx="27">
                  <c:v>9655621</c:v>
                </c:pt>
                <c:pt idx="28">
                  <c:v>9658591</c:v>
                </c:pt>
                <c:pt idx="29">
                  <c:v>9661002</c:v>
                </c:pt>
                <c:pt idx="30">
                  <c:v>9662614</c:v>
                </c:pt>
                <c:pt idx="31">
                  <c:v>9663755</c:v>
                </c:pt>
                <c:pt idx="32">
                  <c:v>9665009</c:v>
                </c:pt>
                <c:pt idx="33">
                  <c:v>9666409</c:v>
                </c:pt>
                <c:pt idx="34">
                  <c:v>9667493</c:v>
                </c:pt>
                <c:pt idx="35">
                  <c:v>9668764</c:v>
                </c:pt>
                <c:pt idx="36">
                  <c:v>9669831</c:v>
                </c:pt>
                <c:pt idx="37">
                  <c:v>9670836</c:v>
                </c:pt>
                <c:pt idx="38">
                  <c:v>9672160</c:v>
                </c:pt>
                <c:pt idx="39">
                  <c:v>9673327</c:v>
                </c:pt>
                <c:pt idx="40">
                  <c:v>9674601</c:v>
                </c:pt>
                <c:pt idx="41">
                  <c:v>9676612</c:v>
                </c:pt>
                <c:pt idx="42">
                  <c:v>9678507</c:v>
                </c:pt>
                <c:pt idx="43">
                  <c:v>9680201</c:v>
                </c:pt>
                <c:pt idx="44">
                  <c:v>9681187</c:v>
                </c:pt>
                <c:pt idx="45">
                  <c:v>9682404</c:v>
                </c:pt>
                <c:pt idx="46">
                  <c:v>9683902</c:v>
                </c:pt>
                <c:pt idx="47">
                  <c:v>9686336</c:v>
                </c:pt>
                <c:pt idx="48">
                  <c:v>9689137</c:v>
                </c:pt>
                <c:pt idx="49">
                  <c:v>9694000</c:v>
                </c:pt>
                <c:pt idx="50">
                  <c:v>9700011</c:v>
                </c:pt>
                <c:pt idx="51">
                  <c:v>9705907</c:v>
                </c:pt>
                <c:pt idx="52">
                  <c:v>9711207</c:v>
                </c:pt>
                <c:pt idx="53">
                  <c:v>9715866</c:v>
                </c:pt>
                <c:pt idx="54">
                  <c:v>9719628</c:v>
                </c:pt>
                <c:pt idx="55">
                  <c:v>9723042</c:v>
                </c:pt>
                <c:pt idx="56">
                  <c:v>9726004</c:v>
                </c:pt>
                <c:pt idx="57">
                  <c:v>9728057</c:v>
                </c:pt>
                <c:pt idx="58">
                  <c:v>9729431</c:v>
                </c:pt>
                <c:pt idx="59">
                  <c:v>9729728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3E-46C9-8EE3-334EB5F9B2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539512"/>
        <c:axId val="279541480"/>
      </c:lineChart>
      <c:dateAx>
        <c:axId val="279539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41480"/>
        <c:crosses val="autoZero"/>
        <c:auto val="1"/>
        <c:lblOffset val="100"/>
        <c:baseTimeUnit val="days"/>
      </c:dateAx>
      <c:valAx>
        <c:axId val="27954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3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14332</c:v>
                </c:pt>
                <c:pt idx="1">
                  <c:v>15568</c:v>
                </c:pt>
                <c:pt idx="2">
                  <c:v>11482</c:v>
                </c:pt>
                <c:pt idx="3">
                  <c:v>11148</c:v>
                </c:pt>
                <c:pt idx="4">
                  <c:v>14774</c:v>
                </c:pt>
                <c:pt idx="5">
                  <c:v>14228</c:v>
                </c:pt>
                <c:pt idx="6">
                  <c:v>12798</c:v>
                </c:pt>
                <c:pt idx="7">
                  <c:v>12936</c:v>
                </c:pt>
                <c:pt idx="8">
                  <c:v>14188</c:v>
                </c:pt>
                <c:pt idx="9">
                  <c:v>15536</c:v>
                </c:pt>
                <c:pt idx="10">
                  <c:v>12330</c:v>
                </c:pt>
                <c:pt idx="11">
                  <c:v>12604</c:v>
                </c:pt>
                <c:pt idx="12">
                  <c:v>12125</c:v>
                </c:pt>
                <c:pt idx="13">
                  <c:v>12059</c:v>
                </c:pt>
                <c:pt idx="14">
                  <c:v>10548</c:v>
                </c:pt>
                <c:pt idx="15">
                  <c:v>13134</c:v>
                </c:pt>
                <c:pt idx="16">
                  <c:v>14190</c:v>
                </c:pt>
                <c:pt idx="17">
                  <c:v>12052</c:v>
                </c:pt>
                <c:pt idx="18">
                  <c:v>14005</c:v>
                </c:pt>
                <c:pt idx="19">
                  <c:v>12794</c:v>
                </c:pt>
                <c:pt idx="20">
                  <c:v>13560</c:v>
                </c:pt>
                <c:pt idx="21">
                  <c:v>12856</c:v>
                </c:pt>
                <c:pt idx="22">
                  <c:v>11803</c:v>
                </c:pt>
                <c:pt idx="23">
                  <c:v>11622</c:v>
                </c:pt>
                <c:pt idx="24">
                  <c:v>11701</c:v>
                </c:pt>
                <c:pt idx="25">
                  <c:v>10641</c:v>
                </c:pt>
                <c:pt idx="26">
                  <c:v>11070</c:v>
                </c:pt>
                <c:pt idx="27">
                  <c:v>12152</c:v>
                </c:pt>
                <c:pt idx="28">
                  <c:v>11183</c:v>
                </c:pt>
                <c:pt idx="29">
                  <c:v>9652</c:v>
                </c:pt>
                <c:pt idx="30">
                  <c:v>8857</c:v>
                </c:pt>
                <c:pt idx="31">
                  <c:v>8659</c:v>
                </c:pt>
                <c:pt idx="32">
                  <c:v>8579</c:v>
                </c:pt>
                <c:pt idx="33">
                  <c:v>7730</c:v>
                </c:pt>
                <c:pt idx="34">
                  <c:v>8010</c:v>
                </c:pt>
                <c:pt idx="35">
                  <c:v>8610</c:v>
                </c:pt>
                <c:pt idx="36">
                  <c:v>9170</c:v>
                </c:pt>
                <c:pt idx="37">
                  <c:v>7946</c:v>
                </c:pt>
                <c:pt idx="38">
                  <c:v>7661</c:v>
                </c:pt>
                <c:pt idx="39">
                  <c:v>8001</c:v>
                </c:pt>
                <c:pt idx="40">
                  <c:v>9369</c:v>
                </c:pt>
                <c:pt idx="41">
                  <c:v>8875</c:v>
                </c:pt>
                <c:pt idx="42">
                  <c:v>8724</c:v>
                </c:pt>
                <c:pt idx="43">
                  <c:v>7788</c:v>
                </c:pt>
                <c:pt idx="44">
                  <c:v>7904</c:v>
                </c:pt>
                <c:pt idx="45">
                  <c:v>8917</c:v>
                </c:pt>
                <c:pt idx="46">
                  <c:v>9639</c:v>
                </c:pt>
                <c:pt idx="47">
                  <c:v>10778</c:v>
                </c:pt>
                <c:pt idx="48">
                  <c:v>11243</c:v>
                </c:pt>
                <c:pt idx="49">
                  <c:v>15375</c:v>
                </c:pt>
                <c:pt idx="50">
                  <c:v>16491</c:v>
                </c:pt>
                <c:pt idx="51">
                  <c:v>15945</c:v>
                </c:pt>
                <c:pt idx="52">
                  <c:v>14205</c:v>
                </c:pt>
                <c:pt idx="53">
                  <c:v>13471</c:v>
                </c:pt>
                <c:pt idx="54">
                  <c:v>12390</c:v>
                </c:pt>
                <c:pt idx="55">
                  <c:v>12418</c:v>
                </c:pt>
                <c:pt idx="56">
                  <c:v>12534</c:v>
                </c:pt>
                <c:pt idx="57">
                  <c:v>10009</c:v>
                </c:pt>
                <c:pt idx="58">
                  <c:v>8973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DE-4134-8C6B-0B43C64B03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010000"/>
        <c:axId val="278008688"/>
      </c:lineChart>
      <c:dateAx>
        <c:axId val="278010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08688"/>
        <c:crosses val="autoZero"/>
        <c:auto val="1"/>
        <c:lblOffset val="100"/>
        <c:baseTimeUnit val="days"/>
      </c:dateAx>
      <c:valAx>
        <c:axId val="27800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1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874326</c:v>
                </c:pt>
                <c:pt idx="1">
                  <c:v>885468</c:v>
                </c:pt>
                <c:pt idx="2">
                  <c:v>594129</c:v>
                </c:pt>
                <c:pt idx="3">
                  <c:v>713061</c:v>
                </c:pt>
                <c:pt idx="4">
                  <c:v>842861</c:v>
                </c:pt>
                <c:pt idx="5">
                  <c:v>866301</c:v>
                </c:pt>
                <c:pt idx="6">
                  <c:v>815294</c:v>
                </c:pt>
                <c:pt idx="7">
                  <c:v>783308</c:v>
                </c:pt>
                <c:pt idx="8">
                  <c:v>741300</c:v>
                </c:pt>
                <c:pt idx="9">
                  <c:v>821971</c:v>
                </c:pt>
                <c:pt idx="10">
                  <c:v>683226</c:v>
                </c:pt>
                <c:pt idx="11">
                  <c:v>711481</c:v>
                </c:pt>
                <c:pt idx="12">
                  <c:v>702269</c:v>
                </c:pt>
                <c:pt idx="13">
                  <c:v>709735</c:v>
                </c:pt>
                <c:pt idx="14">
                  <c:v>686370</c:v>
                </c:pt>
                <c:pt idx="15">
                  <c:v>734053</c:v>
                </c:pt>
                <c:pt idx="16">
                  <c:v>760204</c:v>
                </c:pt>
                <c:pt idx="17">
                  <c:v>665212</c:v>
                </c:pt>
                <c:pt idx="18">
                  <c:v>831400</c:v>
                </c:pt>
                <c:pt idx="19">
                  <c:v>711774</c:v>
                </c:pt>
                <c:pt idx="20">
                  <c:v>790149</c:v>
                </c:pt>
                <c:pt idx="21">
                  <c:v>690249</c:v>
                </c:pt>
                <c:pt idx="22">
                  <c:v>661278</c:v>
                </c:pt>
                <c:pt idx="23">
                  <c:v>617601</c:v>
                </c:pt>
                <c:pt idx="24">
                  <c:v>706715</c:v>
                </c:pt>
                <c:pt idx="25">
                  <c:v>634898</c:v>
                </c:pt>
                <c:pt idx="26">
                  <c:v>630848</c:v>
                </c:pt>
                <c:pt idx="27">
                  <c:v>659550</c:v>
                </c:pt>
                <c:pt idx="28">
                  <c:v>610255</c:v>
                </c:pt>
                <c:pt idx="29">
                  <c:v>594500</c:v>
                </c:pt>
                <c:pt idx="30">
                  <c:v>509689</c:v>
                </c:pt>
                <c:pt idx="31">
                  <c:v>470539</c:v>
                </c:pt>
                <c:pt idx="32">
                  <c:v>436395</c:v>
                </c:pt>
                <c:pt idx="33">
                  <c:v>424773</c:v>
                </c:pt>
                <c:pt idx="34">
                  <c:v>435198</c:v>
                </c:pt>
                <c:pt idx="35">
                  <c:v>468857</c:v>
                </c:pt>
                <c:pt idx="36">
                  <c:v>522849</c:v>
                </c:pt>
                <c:pt idx="37">
                  <c:v>491460</c:v>
                </c:pt>
                <c:pt idx="38">
                  <c:v>503675</c:v>
                </c:pt>
                <c:pt idx="39">
                  <c:v>549861</c:v>
                </c:pt>
                <c:pt idx="40">
                  <c:v>588584</c:v>
                </c:pt>
                <c:pt idx="41">
                  <c:v>517632</c:v>
                </c:pt>
                <c:pt idx="42">
                  <c:v>536193</c:v>
                </c:pt>
                <c:pt idx="43">
                  <c:v>523146</c:v>
                </c:pt>
                <c:pt idx="44">
                  <c:v>536836</c:v>
                </c:pt>
                <c:pt idx="45">
                  <c:v>553768</c:v>
                </c:pt>
                <c:pt idx="46">
                  <c:v>592364</c:v>
                </c:pt>
                <c:pt idx="47">
                  <c:v>669395</c:v>
                </c:pt>
                <c:pt idx="48">
                  <c:v>697135</c:v>
                </c:pt>
                <c:pt idx="49">
                  <c:v>908560</c:v>
                </c:pt>
                <c:pt idx="50">
                  <c:v>1079483</c:v>
                </c:pt>
                <c:pt idx="51">
                  <c:v>974599</c:v>
                </c:pt>
                <c:pt idx="52">
                  <c:v>874880</c:v>
                </c:pt>
                <c:pt idx="53">
                  <c:v>849231</c:v>
                </c:pt>
                <c:pt idx="54">
                  <c:v>794450</c:v>
                </c:pt>
                <c:pt idx="55">
                  <c:v>726370</c:v>
                </c:pt>
                <c:pt idx="56">
                  <c:v>681380</c:v>
                </c:pt>
                <c:pt idx="57">
                  <c:v>558654</c:v>
                </c:pt>
                <c:pt idx="58">
                  <c:v>543383</c:v>
                </c:pt>
                <c:pt idx="59">
                  <c:v>28424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D4-4413-AB6B-652351B9B6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340944"/>
        <c:axId val="327341272"/>
      </c:lineChart>
      <c:dateAx>
        <c:axId val="327340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41272"/>
        <c:crosses val="autoZero"/>
        <c:auto val="1"/>
        <c:lblOffset val="100"/>
        <c:baseTimeUnit val="days"/>
      </c:dateAx>
      <c:valAx>
        <c:axId val="32734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4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231</c:v>
                </c:pt>
                <c:pt idx="1">
                  <c:v>139</c:v>
                </c:pt>
                <c:pt idx="2">
                  <c:v>494</c:v>
                </c:pt>
                <c:pt idx="3">
                  <c:v>175</c:v>
                </c:pt>
                <c:pt idx="4">
                  <c:v>265</c:v>
                </c:pt>
                <c:pt idx="5">
                  <c:v>173</c:v>
                </c:pt>
                <c:pt idx="6">
                  <c:v>66</c:v>
                </c:pt>
                <c:pt idx="7">
                  <c:v>292</c:v>
                </c:pt>
                <c:pt idx="8">
                  <c:v>1372</c:v>
                </c:pt>
                <c:pt idx="9">
                  <c:v>171</c:v>
                </c:pt>
                <c:pt idx="10">
                  <c:v>55</c:v>
                </c:pt>
                <c:pt idx="11">
                  <c:v>620</c:v>
                </c:pt>
                <c:pt idx="12">
                  <c:v>136</c:v>
                </c:pt>
                <c:pt idx="13">
                  <c:v>62</c:v>
                </c:pt>
                <c:pt idx="14">
                  <c:v>90</c:v>
                </c:pt>
                <c:pt idx="15">
                  <c:v>1919</c:v>
                </c:pt>
                <c:pt idx="16">
                  <c:v>165</c:v>
                </c:pt>
                <c:pt idx="17">
                  <c:v>141</c:v>
                </c:pt>
                <c:pt idx="18">
                  <c:v>71</c:v>
                </c:pt>
                <c:pt idx="19">
                  <c:v>192</c:v>
                </c:pt>
                <c:pt idx="20">
                  <c:v>70</c:v>
                </c:pt>
                <c:pt idx="21">
                  <c:v>50</c:v>
                </c:pt>
                <c:pt idx="22">
                  <c:v>46</c:v>
                </c:pt>
                <c:pt idx="23">
                  <c:v>75</c:v>
                </c:pt>
                <c:pt idx="24">
                  <c:v>294</c:v>
                </c:pt>
                <c:pt idx="25">
                  <c:v>30</c:v>
                </c:pt>
                <c:pt idx="26">
                  <c:v>40</c:v>
                </c:pt>
                <c:pt idx="27">
                  <c:v>45</c:v>
                </c:pt>
                <c:pt idx="28">
                  <c:v>126</c:v>
                </c:pt>
                <c:pt idx="29">
                  <c:v>41</c:v>
                </c:pt>
                <c:pt idx="30">
                  <c:v>36</c:v>
                </c:pt>
                <c:pt idx="31">
                  <c:v>77</c:v>
                </c:pt>
                <c:pt idx="32">
                  <c:v>18</c:v>
                </c:pt>
                <c:pt idx="33">
                  <c:v>72</c:v>
                </c:pt>
                <c:pt idx="34">
                  <c:v>183</c:v>
                </c:pt>
                <c:pt idx="35">
                  <c:v>57</c:v>
                </c:pt>
                <c:pt idx="36">
                  <c:v>161</c:v>
                </c:pt>
                <c:pt idx="37">
                  <c:v>115</c:v>
                </c:pt>
                <c:pt idx="38">
                  <c:v>229</c:v>
                </c:pt>
                <c:pt idx="39">
                  <c:v>48</c:v>
                </c:pt>
                <c:pt idx="40">
                  <c:v>206</c:v>
                </c:pt>
                <c:pt idx="41">
                  <c:v>38</c:v>
                </c:pt>
                <c:pt idx="42">
                  <c:v>150</c:v>
                </c:pt>
                <c:pt idx="43">
                  <c:v>31</c:v>
                </c:pt>
                <c:pt idx="44">
                  <c:v>264</c:v>
                </c:pt>
                <c:pt idx="45">
                  <c:v>97</c:v>
                </c:pt>
                <c:pt idx="46">
                  <c:v>122</c:v>
                </c:pt>
                <c:pt idx="47">
                  <c:v>39</c:v>
                </c:pt>
                <c:pt idx="48">
                  <c:v>222</c:v>
                </c:pt>
                <c:pt idx="49">
                  <c:v>200</c:v>
                </c:pt>
                <c:pt idx="50">
                  <c:v>105</c:v>
                </c:pt>
                <c:pt idx="51">
                  <c:v>105</c:v>
                </c:pt>
                <c:pt idx="52">
                  <c:v>460</c:v>
                </c:pt>
                <c:pt idx="53">
                  <c:v>126</c:v>
                </c:pt>
                <c:pt idx="54">
                  <c:v>82</c:v>
                </c:pt>
                <c:pt idx="55">
                  <c:v>358</c:v>
                </c:pt>
                <c:pt idx="56">
                  <c:v>42</c:v>
                </c:pt>
                <c:pt idx="57">
                  <c:v>34</c:v>
                </c:pt>
                <c:pt idx="58">
                  <c:v>35</c:v>
                </c:pt>
                <c:pt idx="59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3D-4DB9-A6F3-F01780F7FC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277984"/>
        <c:axId val="328278640"/>
      </c:lineChart>
      <c:dateAx>
        <c:axId val="328277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278640"/>
        <c:crosses val="autoZero"/>
        <c:auto val="1"/>
        <c:lblOffset val="100"/>
        <c:baseTimeUnit val="days"/>
      </c:dateAx>
      <c:valAx>
        <c:axId val="32827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27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690</c:v>
                </c:pt>
                <c:pt idx="1">
                  <c:v>450</c:v>
                </c:pt>
                <c:pt idx="2">
                  <c:v>617</c:v>
                </c:pt>
                <c:pt idx="3">
                  <c:v>784</c:v>
                </c:pt>
                <c:pt idx="4">
                  <c:v>1308</c:v>
                </c:pt>
                <c:pt idx="5">
                  <c:v>911</c:v>
                </c:pt>
                <c:pt idx="6">
                  <c:v>907</c:v>
                </c:pt>
                <c:pt idx="7">
                  <c:v>1473</c:v>
                </c:pt>
                <c:pt idx="8">
                  <c:v>1064</c:v>
                </c:pt>
                <c:pt idx="9">
                  <c:v>1344</c:v>
                </c:pt>
                <c:pt idx="10">
                  <c:v>879</c:v>
                </c:pt>
                <c:pt idx="11">
                  <c:v>1006</c:v>
                </c:pt>
                <c:pt idx="12">
                  <c:v>851</c:v>
                </c:pt>
                <c:pt idx="13">
                  <c:v>1418</c:v>
                </c:pt>
                <c:pt idx="14">
                  <c:v>1238</c:v>
                </c:pt>
                <c:pt idx="15">
                  <c:v>1902</c:v>
                </c:pt>
                <c:pt idx="16">
                  <c:v>1401</c:v>
                </c:pt>
                <c:pt idx="17">
                  <c:v>2021</c:v>
                </c:pt>
                <c:pt idx="18">
                  <c:v>1211</c:v>
                </c:pt>
                <c:pt idx="19">
                  <c:v>925</c:v>
                </c:pt>
                <c:pt idx="20">
                  <c:v>1134</c:v>
                </c:pt>
                <c:pt idx="21">
                  <c:v>945</c:v>
                </c:pt>
                <c:pt idx="22">
                  <c:v>727</c:v>
                </c:pt>
                <c:pt idx="23">
                  <c:v>658</c:v>
                </c:pt>
                <c:pt idx="24">
                  <c:v>1107</c:v>
                </c:pt>
                <c:pt idx="25">
                  <c:v>382</c:v>
                </c:pt>
                <c:pt idx="26">
                  <c:v>1273</c:v>
                </c:pt>
                <c:pt idx="27">
                  <c:v>1240</c:v>
                </c:pt>
                <c:pt idx="28">
                  <c:v>811</c:v>
                </c:pt>
                <c:pt idx="29">
                  <c:v>566</c:v>
                </c:pt>
                <c:pt idx="30">
                  <c:v>661</c:v>
                </c:pt>
                <c:pt idx="31">
                  <c:v>705</c:v>
                </c:pt>
                <c:pt idx="32">
                  <c:v>546</c:v>
                </c:pt>
                <c:pt idx="33">
                  <c:v>611</c:v>
                </c:pt>
                <c:pt idx="34">
                  <c:v>1088</c:v>
                </c:pt>
                <c:pt idx="35">
                  <c:v>656</c:v>
                </c:pt>
                <c:pt idx="36">
                  <c:v>998</c:v>
                </c:pt>
                <c:pt idx="37">
                  <c:v>463</c:v>
                </c:pt>
                <c:pt idx="38">
                  <c:v>968</c:v>
                </c:pt>
                <c:pt idx="39">
                  <c:v>835</c:v>
                </c:pt>
                <c:pt idx="40">
                  <c:v>1942</c:v>
                </c:pt>
                <c:pt idx="41">
                  <c:v>627</c:v>
                </c:pt>
                <c:pt idx="42">
                  <c:v>1015</c:v>
                </c:pt>
                <c:pt idx="43">
                  <c:v>642</c:v>
                </c:pt>
                <c:pt idx="44">
                  <c:v>1006</c:v>
                </c:pt>
                <c:pt idx="45">
                  <c:v>1348</c:v>
                </c:pt>
                <c:pt idx="46">
                  <c:v>2230</c:v>
                </c:pt>
                <c:pt idx="47">
                  <c:v>620</c:v>
                </c:pt>
                <c:pt idx="48">
                  <c:v>6219</c:v>
                </c:pt>
                <c:pt idx="49">
                  <c:v>1974</c:v>
                </c:pt>
                <c:pt idx="50">
                  <c:v>1292</c:v>
                </c:pt>
                <c:pt idx="51">
                  <c:v>629</c:v>
                </c:pt>
                <c:pt idx="52">
                  <c:v>1483</c:v>
                </c:pt>
                <c:pt idx="53">
                  <c:v>959</c:v>
                </c:pt>
                <c:pt idx="54">
                  <c:v>1001</c:v>
                </c:pt>
                <c:pt idx="55">
                  <c:v>1505</c:v>
                </c:pt>
                <c:pt idx="56">
                  <c:v>638</c:v>
                </c:pt>
                <c:pt idx="57">
                  <c:v>450</c:v>
                </c:pt>
                <c:pt idx="58">
                  <c:v>485</c:v>
                </c:pt>
                <c:pt idx="59">
                  <c:v>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53-4964-AE2F-1EF9EED05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046304"/>
        <c:axId val="328041056"/>
      </c:lineChart>
      <c:dateAx>
        <c:axId val="328046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41056"/>
        <c:crosses val="autoZero"/>
        <c:auto val="1"/>
        <c:lblOffset val="100"/>
        <c:baseTimeUnit val="days"/>
      </c:dateAx>
      <c:valAx>
        <c:axId val="32804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46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1F6C1-7D2F-406B-A517-F5BFF0B2F6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621B43-9699-4720-B1A4-AAD9CCC245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Curejoy</a:t>
            </a:r>
          </a:p>
        </p:txBody>
      </p:sp>
    </p:spTree>
    <p:extLst>
      <p:ext uri="{BB962C8B-B14F-4D97-AF65-F5344CB8AC3E}">
        <p14:creationId xmlns:p14="http://schemas.microsoft.com/office/powerpoint/2010/main" val="931727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27F99-BD36-40C9-BEBE-D863BF9B0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4B0F90-E73A-4723-B1A9-E10B924861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4645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A4393-4607-4426-9DFA-8A7D526F0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C77DC-D82F-4496-B938-C58E1D7B5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66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99639-685E-4F56-95C9-B292ECC50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2C3BC2-0E48-4343-A944-0ED7DB8417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20175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7430C-9F0A-457E-9903-D9266A04FA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9342C-5EE6-4C5B-AA1E-EA4DE38C1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17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389BB-AB45-449D-BD57-675CCA0A2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924EF5-BCA0-406E-B77A-8C7D1AB586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0693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4237E-F021-4B26-A889-2EAE3AF8A5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E9153-005A-47F1-BE2F-1300AD506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42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AE8E1-0BD6-4AD6-8642-10A439193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D2890E-8032-4436-8C9C-AA6BCFC5ED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2586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11638-E27A-4B9E-9B72-87122FEAA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8397B-2A02-48BE-AB56-C1F13F9E6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894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D1B1D-891E-402C-A2EA-E4C1C07B1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B06D6A-EBA9-4994-8A3C-70F64F5869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1586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C8FDCA-B9C4-4B4C-9F3E-2FEAE5AAC2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90F3E-0261-49FA-922C-23031C7B7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387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A1722-CD03-4F94-8164-4AC14A00D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2D3116-6A79-4611-909C-8A9877F202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0493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8021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5565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5816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9199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2302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1915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9181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5951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248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1277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8797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082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7132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3351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9124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2748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9590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5581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6755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693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213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8412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6800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2665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4011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5041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405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727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86C0E-7C10-4EDD-B0FD-627D2FFE8B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591145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A3C79-80D1-40D1-A8B7-492795C20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EE046B-6964-4D57-A2B4-E1D54546EF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9757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80498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3695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2332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3913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5427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7686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8148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5827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5680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4524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567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3040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6124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5863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5123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0512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0908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4344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5209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235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2822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811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7417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2475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3658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8872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9343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32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Includes Tips On How To Use Them...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255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6BF68-56F3-43FD-B9BD-F95D80D33E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357747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DBC71-2049-4C87-9F62-D18EFE0D7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C5D922-51CA-4179-AB06-1D4C9B7E19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60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10700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033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7247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9815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255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0707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9269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5935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1585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7819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4388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2257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1813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3102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7984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2491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2041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0390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0355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6298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7965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970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8330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1898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2972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5083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4389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235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Keep Up Your Health With Copper ==&gt; Read More ==&gt; http://bit.ly/Water-CopperVessel-Benefits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745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19933-2520-40AD-AD0E-4C45653D4D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189277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137DD-3064-4B6E-BF88-7A63B20C5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0560A8-A2E6-47D0-A5ED-881976E5AD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9605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40274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5771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2868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3025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0425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6596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0371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8146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6620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9194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6851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2244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7073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2061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8905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3414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2026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7973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4988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2994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9797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7132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6253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5805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5630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9695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025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03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02:50:00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Need To Eat Some Nutrient-Rich Carbs...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2.4793%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673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FF6FA-D6FB-4B01-86B8-33D4B834B7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718953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BFD66-943E-4B4D-B5E6-468325381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7AB723-E8F4-45BD-9C3B-285C82BBD8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8393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47610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489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2301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8524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1856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3269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5369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3975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717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6333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9127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6021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5834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6532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8609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674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9335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3682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4502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6081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5966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7840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3561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4565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6423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5337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2207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96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02:19:00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Soak All Your Troubles Away... ==&gt; Read More ==&gt; http://bit.ly/CoconutOil--Benefits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465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C3523-653B-4D4A-B99F-F02A4CEFA1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525956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EFAEB-CF0A-4E13-8D27-0A1EB4E50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605857-1C99-4E90-A495-A5FB0BBCE8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8616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44794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1057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9999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178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342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5675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9912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5119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1015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993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823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5825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8350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4374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1702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5577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6688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6184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4304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6030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2623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1237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1832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7108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0886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4719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9777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64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01:48:00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These Reasons Are Important...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662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00BED-0905-4381-8234-D336E3226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713519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8BC73-00A9-4B66-8F21-C113E6745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1142CD-3EDB-4657-B807-AD09E159B7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7256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39574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5713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6122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0751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3390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5572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2475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0498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1336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7437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1418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4869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7567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0420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4037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8210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9973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1194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6373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164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3090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7055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0635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3890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0715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4973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9270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289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01:18:00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Tip: Consult With Your Doctor About This One Before You Get Started With It...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767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882916-E19D-461A-9F60-93EC169100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156697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B374B-71C9-4EA0-A7AA-F6382CD64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BB8BEB-C715-4AB5-A5E1-B86D766B51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747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5026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6457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6055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1515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8126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394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502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7514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9325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7929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6683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9485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1112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1790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6216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9065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4858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84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195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1901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1172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8248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6649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3498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9565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53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2460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15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00:48:00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Shouldn't Either...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3.7892%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42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D8FA1-606C-47E0-A16B-2AF2E9E80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390732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D4777-3A4D-4B5C-8B91-30D44E1B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DEF90C-ECAA-46FB-9625-CBDE9DC5AC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9727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92923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18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0314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0576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5721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7161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0791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8565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8118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6794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0294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6495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349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8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901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6609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4071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1817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2626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5225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5380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6063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3740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2512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5854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2520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131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076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 Has Shown A Positive Effect Even At A Lower Dose...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3.3104%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496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04128-7815-4CF3-AE82-55F2B0264B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887939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00888-2399-412E-99FB-F423DDB44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C58E1A-13CE-42BD-B877-D744D99575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7805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13886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8428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7473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1451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7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0667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3923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0833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8769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2577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4259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9438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0694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5200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1570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799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3448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3384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6258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0664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5846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4628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6451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7610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0582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9879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1154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05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23:15:01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Won't Wait To Try These Body Weight Workouts...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3.9652%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496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EB678-634D-4399-BFDB-C6256544FE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90215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FA617-4D31-475F-A015-8FF71FD53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0E971A-1BA2-4813-81E6-E5BC4E3565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4877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70904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7228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5800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0964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5129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5666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2072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0085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9055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7908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5593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0913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4312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9421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4769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873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8079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4850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3710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084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0854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5286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5692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570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1482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4249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0918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305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22:30:00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Remember These When You Burn Yourself The Next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4.4279%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158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B5C04-3354-4C5A-AE3F-4C50E8EA64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99284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D7483-4430-4553-807A-0ADFD9BA4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FB79EF-E3C2-4D33-9A8C-0DF006911E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7584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14576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9743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9444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1329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8669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3685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769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3651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4893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658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9622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2392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27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1308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9072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8270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3096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522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5492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8957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6993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9732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3183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3055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6185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9498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0733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442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Thought For The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183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11BF5-0A0F-432F-BF53-1FEA21F07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529982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1C8C4-77C8-43C1-9E99-DEFB0FA55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4B245C-A3A2-4BBB-9BD9-EA1E8F60F4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2818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8419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1756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100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9933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5916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5207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0294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5547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516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1760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5454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1725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9551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2450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8019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6315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3491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1870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9195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8285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6361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4316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1261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5455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6585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74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4907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739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21:30:00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 Is Regarded As One Of The Ultimate Detox Drinks...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3.7463%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995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1DD0F-8B49-42EF-9BA4-207B23A568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386530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C9B80-5C42-4D38-8B35-5F0985D65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DF60C4-8E16-4E2C-8D48-CFB884CDD8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0325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33341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4215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0242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9849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7563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3380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7056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3446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0472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817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8721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2919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2518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7807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7348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4517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915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2401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9922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7105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9458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5517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4299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2780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3366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3129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6851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41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Relieving Pain Is Just One Of The Plus Points...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874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C49A9-85EB-4DA9-89BB-CFDF7F2C1F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620528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0A85F-400D-4FC6-A609-29A9F5911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DA5F97-C026-444F-A9BE-14CCB57C27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9228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96864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7308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4791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690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108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5886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518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737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542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5537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2070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2187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2170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3448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2758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0173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733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2961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7697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9061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5208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7579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2610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5034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6003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6976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1751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169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20:30:01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Causes Painful Dental Cavities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55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E74BA-7740-4BC8-8EC9-5EBDFAA7E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468211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B8E24-EE07-4111-B16F-C6488EF9A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8D1D62-1FFF-4C71-BB1E-4488A62FCD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3302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64518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4366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3673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174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724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7303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1574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3808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0916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8893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5388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2620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4424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6653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7295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2502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0816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8221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0880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3102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6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4895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2500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9171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2820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5137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4551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750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Breathe In Deep And Reduce Your Tummy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605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35AF0-FEE1-4DD3-99C9-C604575CE0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1398141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2A627-ACF4-4040-816C-E89118B65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858C0B-1BF5-4867-BA5E-57813FC765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5728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855607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3026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4634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370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6880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7632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3693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2921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0897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536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4450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2412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5204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7317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9877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2953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8606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5073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68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9743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8294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149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2291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3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596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5179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4558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464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Maybe Your Munchkin Is Full Already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4.1760%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246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16EAA-74A0-41D2-A1E6-AA4C53C133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8846639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4EF1F-BB15-4711-B02B-8664BDE17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6A70D0-0ED5-4497-B87E-BADE51B5E5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8913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97825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5083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8680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7041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0324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7077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6309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1845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186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3672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3991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7075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2979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4694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1981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5652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2967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6362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0991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7549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9767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5011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9595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8979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2410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0207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933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897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Let Ayurveda Help You Choose The Right Foods For Your Body...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2.4961%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301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4F56D2-1574-4B81-B231-E80EFC918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889602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3A974-C1C8-4475-92F2-6DACF4467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9BEBBA-CEB4-4120-B840-2B6DD8F04E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0479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432353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9678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5516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7712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1113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2133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5906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9208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497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1044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4602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1992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7455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102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8174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849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8057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5337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73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4375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1483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3157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7758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5447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5899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1530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0454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19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18:30:00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Can A Little Too Much Of ACV Reverse Its Magical Powers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4.4528%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287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6C9B5-7BC3-459B-A764-D743366ED4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567692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270C1-2D6B-4816-AA6E-D8AE3507A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E69D02-E523-49A9-81F8-9B7D170450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0955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03240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3961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9327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6778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2268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4071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9540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1565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8191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6377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3406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107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1275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140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5152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4762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1475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8017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1772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0852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0074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5780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7897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7535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4092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4808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6986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90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Did You Know About This Acid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3.4626%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498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170EC-58E4-4187-B249-97C6361CA2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5034314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11405-6A85-4C66-ACF7-FC50FD0AD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E05B01-F535-40F7-BAAD-1D5B62A611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3328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6970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4961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278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5483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8194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0011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3698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6666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6784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9499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169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3616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9907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4801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2075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0060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647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7592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3760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1556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6428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4476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7244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9961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4939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2672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8782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828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Key To Stopping That Pain In Your Head Is Through Your Stomach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936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98899-32DA-417A-879F-CCBE75C22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4336849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73D12-BB35-4B72-938A-304F0BEF8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1978C9-A5E9-4AE3-95FD-6AC0460974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1222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8823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2397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6628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5450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3622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1169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3501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7321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5512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095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0003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7193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4580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2899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8559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5549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5262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5912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0724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0701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9528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2361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8728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0971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8987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4164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6606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64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Need To Give It A Shot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38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CD40F7-46DC-4EC5-907D-E290B1F424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2186147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557B1-2E31-4F7C-86BA-AD3323B41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FD4ED2-92A8-4088-A874-66B5EB3E3B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8812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73855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5607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334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0699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8080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4932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426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0227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7731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5530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3837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8734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6640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6792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5696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6828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5633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7977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0047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9774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5492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5389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9456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4800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1226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4699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2486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365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16:30:01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Check Them Out...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2.7699%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791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B4844-D759-402F-B6E9-237DEBB918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559027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0FD9A-4907-4A8B-A3DB-B709D88D2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CAF298-7DB0-491C-8BE2-EFB596E625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3098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88564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2617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7493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875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6526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4871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2829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8046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7995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8704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0935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1521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4609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9074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209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4301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9336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4513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3453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7502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1827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5161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6245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3950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3585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1928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9938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802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15:30:00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Find A Simple Recipe Inside...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989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49890E-C905-4669-B6FC-C666D87512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9769095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76709-7471-4857-A349-CB856A743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90B9E9-B8E0-487E-8667-780725325D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8524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24021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5923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401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7754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3921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6996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5868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4330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049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7790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7531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244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0625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1402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7272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7208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9603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2467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2084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5793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5662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9257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4056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8024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8326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7111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688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086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Especially Helpful In Preventing Chronic Constipation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039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C7674-301C-4ECB-9E4F-D00CFDF1FC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2113947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A29CE-ED3A-4175-951F-10B448941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E132DD-E126-4BA7-9104-7B8F790D70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9918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70935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0858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4233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0898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3138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984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6839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5466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8204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1159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7834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8972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9543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5650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6933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9850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8003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4207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3232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5665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870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1428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201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6619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550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2740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6645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775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14:34:01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Think Twice Before Drinking It In The Morning ==&gt; Read More ==&gt; http://bit.ly/BestTime-DrinkMilk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375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E92B2-CDAB-47AA-A4F1-3CFE8CB0D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4145240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2411</Words>
  <Application>Microsoft Office PowerPoint</Application>
  <PresentationFormat>On-screen Show (4:3)</PresentationFormat>
  <Paragraphs>1421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Monthly Data</vt:lpstr>
      <vt:lpstr>Facebook Fans Total</vt:lpstr>
      <vt:lpstr>Facebook Page Views</vt:lpstr>
      <vt:lpstr>Facebook Engaged Users</vt:lpstr>
      <vt:lpstr>Facebook Average Comments Per Post</vt:lpstr>
      <vt:lpstr>Facebook Average Shares Per Post</vt:lpstr>
      <vt:lpstr>Facebook Own Posts Table - 1 of 26</vt:lpstr>
      <vt:lpstr>Facebook Own Posts Table - 2 of 26</vt:lpstr>
      <vt:lpstr>Facebook Own Posts Table - 3 of 26</vt:lpstr>
      <vt:lpstr>Facebook Own Posts Table - 4 of 26</vt:lpstr>
      <vt:lpstr>Facebook Own Posts Table - 5 of 26</vt:lpstr>
      <vt:lpstr>Facebook Own Posts Table - 6 of 26</vt:lpstr>
      <vt:lpstr>Facebook Own Posts Table - 7 of 26</vt:lpstr>
      <vt:lpstr>Facebook Own Posts Table - 8 of 26</vt:lpstr>
      <vt:lpstr>Facebook Own Posts Table - 9 of 26</vt:lpstr>
      <vt:lpstr>Facebook Own Posts Table - 10 of 26</vt:lpstr>
      <vt:lpstr>Facebook Own Posts Table - 11 of 26</vt:lpstr>
      <vt:lpstr>Facebook Own Posts Table - 12 of 26</vt:lpstr>
      <vt:lpstr>Facebook Own Posts Table - 13 of 26</vt:lpstr>
      <vt:lpstr>Facebook Own Posts Table - 14 of 26</vt:lpstr>
      <vt:lpstr>Facebook Own Posts Table - 15 of 26</vt:lpstr>
      <vt:lpstr>Facebook Own Posts Table - 16 of 26</vt:lpstr>
      <vt:lpstr>Facebook Own Posts Table - 17 of 26</vt:lpstr>
      <vt:lpstr>Facebook Own Posts Table - 18 of 26</vt:lpstr>
      <vt:lpstr>Facebook Own Posts Table - 19 of 26</vt:lpstr>
      <vt:lpstr>Facebook Own Posts Table - 20 of 26</vt:lpstr>
      <vt:lpstr>Facebook Own Posts Table - 21 of 26</vt:lpstr>
      <vt:lpstr>Facebook Own Posts Table - 22 of 26</vt:lpstr>
      <vt:lpstr>Facebook Own Posts Table - 23 of 26</vt:lpstr>
      <vt:lpstr>Facebook Own Posts Table - 24 of 26</vt:lpstr>
      <vt:lpstr>Facebook Own Posts Table - 25 of 26</vt:lpstr>
      <vt:lpstr>Facebook Own Posts Table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Data</dc:title>
  <dc:creator>Administrator</dc:creator>
  <cp:lastModifiedBy>Administrator</cp:lastModifiedBy>
  <cp:revision>1</cp:revision>
  <dcterms:created xsi:type="dcterms:W3CDTF">2018-03-01T09:20:30Z</dcterms:created>
  <dcterms:modified xsi:type="dcterms:W3CDTF">2018-03-01T09:21:57Z</dcterms:modified>
</cp:coreProperties>
</file>