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9579321</c:v>
                </c:pt>
                <c:pt idx="1">
                  <c:v>9583162</c:v>
                </c:pt>
                <c:pt idx="2">
                  <c:v>9585318</c:v>
                </c:pt>
                <c:pt idx="3">
                  <c:v>9586399</c:v>
                </c:pt>
                <c:pt idx="4">
                  <c:v>9588837</c:v>
                </c:pt>
                <c:pt idx="5">
                  <c:v>9591574</c:v>
                </c:pt>
                <c:pt idx="6">
                  <c:v>9594550</c:v>
                </c:pt>
                <c:pt idx="7">
                  <c:v>9597015</c:v>
                </c:pt>
                <c:pt idx="8">
                  <c:v>9599293</c:v>
                </c:pt>
                <c:pt idx="9">
                  <c:v>9601551</c:v>
                </c:pt>
                <c:pt idx="10">
                  <c:v>9603979</c:v>
                </c:pt>
                <c:pt idx="11">
                  <c:v>9606334</c:v>
                </c:pt>
                <c:pt idx="12">
                  <c:v>9608530</c:v>
                </c:pt>
                <c:pt idx="13">
                  <c:v>9610739</c:v>
                </c:pt>
                <c:pt idx="14">
                  <c:v>9612830</c:v>
                </c:pt>
                <c:pt idx="15">
                  <c:v>9614851</c:v>
                </c:pt>
                <c:pt idx="16">
                  <c:v>9618447</c:v>
                </c:pt>
                <c:pt idx="17">
                  <c:v>9621146</c:v>
                </c:pt>
                <c:pt idx="18">
                  <c:v>9625638</c:v>
                </c:pt>
                <c:pt idx="19">
                  <c:v>9629416</c:v>
                </c:pt>
                <c:pt idx="20">
                  <c:v>9633106</c:v>
                </c:pt>
                <c:pt idx="21">
                  <c:v>9636441</c:v>
                </c:pt>
                <c:pt idx="22">
                  <c:v>9639679</c:v>
                </c:pt>
                <c:pt idx="23">
                  <c:v>9642746</c:v>
                </c:pt>
                <c:pt idx="24">
                  <c:v>9646096</c:v>
                </c:pt>
                <c:pt idx="25">
                  <c:v>9649311</c:v>
                </c:pt>
                <c:pt idx="26">
                  <c:v>9652400</c:v>
                </c:pt>
                <c:pt idx="27">
                  <c:v>9655621</c:v>
                </c:pt>
                <c:pt idx="28">
                  <c:v>9658591</c:v>
                </c:pt>
                <c:pt idx="29">
                  <c:v>9661002</c:v>
                </c:pt>
                <c:pt idx="30">
                  <c:v>9662614</c:v>
                </c:pt>
                <c:pt idx="31">
                  <c:v>9663755</c:v>
                </c:pt>
                <c:pt idx="32">
                  <c:v>9665009</c:v>
                </c:pt>
                <c:pt idx="33">
                  <c:v>9666409</c:v>
                </c:pt>
                <c:pt idx="34">
                  <c:v>9667493</c:v>
                </c:pt>
                <c:pt idx="35">
                  <c:v>9668764</c:v>
                </c:pt>
                <c:pt idx="36">
                  <c:v>9669831</c:v>
                </c:pt>
                <c:pt idx="37">
                  <c:v>9670836</c:v>
                </c:pt>
                <c:pt idx="38">
                  <c:v>9672160</c:v>
                </c:pt>
                <c:pt idx="39">
                  <c:v>9673327</c:v>
                </c:pt>
                <c:pt idx="40">
                  <c:v>9674601</c:v>
                </c:pt>
                <c:pt idx="41">
                  <c:v>9676612</c:v>
                </c:pt>
                <c:pt idx="42">
                  <c:v>9678507</c:v>
                </c:pt>
                <c:pt idx="43">
                  <c:v>9680201</c:v>
                </c:pt>
                <c:pt idx="44">
                  <c:v>9681187</c:v>
                </c:pt>
                <c:pt idx="45">
                  <c:v>9682404</c:v>
                </c:pt>
                <c:pt idx="46">
                  <c:v>9683902</c:v>
                </c:pt>
                <c:pt idx="47">
                  <c:v>9686336</c:v>
                </c:pt>
                <c:pt idx="48">
                  <c:v>9689137</c:v>
                </c:pt>
                <c:pt idx="49">
                  <c:v>9694000</c:v>
                </c:pt>
                <c:pt idx="50">
                  <c:v>9700011</c:v>
                </c:pt>
                <c:pt idx="51">
                  <c:v>9705907</c:v>
                </c:pt>
                <c:pt idx="52">
                  <c:v>9711207</c:v>
                </c:pt>
                <c:pt idx="53">
                  <c:v>9715866</c:v>
                </c:pt>
                <c:pt idx="54">
                  <c:v>9719628</c:v>
                </c:pt>
                <c:pt idx="55">
                  <c:v>9723042</c:v>
                </c:pt>
                <c:pt idx="56">
                  <c:v>9726004</c:v>
                </c:pt>
                <c:pt idx="57">
                  <c:v>9728057</c:v>
                </c:pt>
                <c:pt idx="58">
                  <c:v>9729431</c:v>
                </c:pt>
                <c:pt idx="59">
                  <c:v>9729728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31-4C97-94A9-52489432B6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622552"/>
        <c:axId val="285622880"/>
      </c:lineChart>
      <c:dateAx>
        <c:axId val="285622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22880"/>
        <c:crosses val="autoZero"/>
        <c:auto val="1"/>
        <c:lblOffset val="100"/>
        <c:baseTimeUnit val="days"/>
      </c:dateAx>
      <c:valAx>
        <c:axId val="285622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2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14332</c:v>
                </c:pt>
                <c:pt idx="1">
                  <c:v>15568</c:v>
                </c:pt>
                <c:pt idx="2">
                  <c:v>11482</c:v>
                </c:pt>
                <c:pt idx="3">
                  <c:v>11148</c:v>
                </c:pt>
                <c:pt idx="4">
                  <c:v>14774</c:v>
                </c:pt>
                <c:pt idx="5">
                  <c:v>14228</c:v>
                </c:pt>
                <c:pt idx="6">
                  <c:v>12798</c:v>
                </c:pt>
                <c:pt idx="7">
                  <c:v>12936</c:v>
                </c:pt>
                <c:pt idx="8">
                  <c:v>14188</c:v>
                </c:pt>
                <c:pt idx="9">
                  <c:v>15536</c:v>
                </c:pt>
                <c:pt idx="10">
                  <c:v>12330</c:v>
                </c:pt>
                <c:pt idx="11">
                  <c:v>12604</c:v>
                </c:pt>
                <c:pt idx="12">
                  <c:v>12125</c:v>
                </c:pt>
                <c:pt idx="13">
                  <c:v>12059</c:v>
                </c:pt>
                <c:pt idx="14">
                  <c:v>10548</c:v>
                </c:pt>
                <c:pt idx="15">
                  <c:v>13134</c:v>
                </c:pt>
                <c:pt idx="16">
                  <c:v>14190</c:v>
                </c:pt>
                <c:pt idx="17">
                  <c:v>12052</c:v>
                </c:pt>
                <c:pt idx="18">
                  <c:v>14005</c:v>
                </c:pt>
                <c:pt idx="19">
                  <c:v>12794</c:v>
                </c:pt>
                <c:pt idx="20">
                  <c:v>13560</c:v>
                </c:pt>
                <c:pt idx="21">
                  <c:v>12856</c:v>
                </c:pt>
                <c:pt idx="22">
                  <c:v>11803</c:v>
                </c:pt>
                <c:pt idx="23">
                  <c:v>11622</c:v>
                </c:pt>
                <c:pt idx="24">
                  <c:v>11701</c:v>
                </c:pt>
                <c:pt idx="25">
                  <c:v>10641</c:v>
                </c:pt>
                <c:pt idx="26">
                  <c:v>11070</c:v>
                </c:pt>
                <c:pt idx="27">
                  <c:v>12152</c:v>
                </c:pt>
                <c:pt idx="28">
                  <c:v>11183</c:v>
                </c:pt>
                <c:pt idx="29">
                  <c:v>9652</c:v>
                </c:pt>
                <c:pt idx="30">
                  <c:v>8857</c:v>
                </c:pt>
                <c:pt idx="31">
                  <c:v>8659</c:v>
                </c:pt>
                <c:pt idx="32">
                  <c:v>8579</c:v>
                </c:pt>
                <c:pt idx="33">
                  <c:v>7730</c:v>
                </c:pt>
                <c:pt idx="34">
                  <c:v>8010</c:v>
                </c:pt>
                <c:pt idx="35">
                  <c:v>8610</c:v>
                </c:pt>
                <c:pt idx="36">
                  <c:v>9170</c:v>
                </c:pt>
                <c:pt idx="37">
                  <c:v>7946</c:v>
                </c:pt>
                <c:pt idx="38">
                  <c:v>7661</c:v>
                </c:pt>
                <c:pt idx="39">
                  <c:v>8001</c:v>
                </c:pt>
                <c:pt idx="40">
                  <c:v>9369</c:v>
                </c:pt>
                <c:pt idx="41">
                  <c:v>8875</c:v>
                </c:pt>
                <c:pt idx="42">
                  <c:v>8724</c:v>
                </c:pt>
                <c:pt idx="43">
                  <c:v>7788</c:v>
                </c:pt>
                <c:pt idx="44">
                  <c:v>7904</c:v>
                </c:pt>
                <c:pt idx="45">
                  <c:v>8917</c:v>
                </c:pt>
                <c:pt idx="46">
                  <c:v>9639</c:v>
                </c:pt>
                <c:pt idx="47">
                  <c:v>10778</c:v>
                </c:pt>
                <c:pt idx="48">
                  <c:v>11243</c:v>
                </c:pt>
                <c:pt idx="49">
                  <c:v>15375</c:v>
                </c:pt>
                <c:pt idx="50">
                  <c:v>16491</c:v>
                </c:pt>
                <c:pt idx="51">
                  <c:v>15945</c:v>
                </c:pt>
                <c:pt idx="52">
                  <c:v>14205</c:v>
                </c:pt>
                <c:pt idx="53">
                  <c:v>13471</c:v>
                </c:pt>
                <c:pt idx="54">
                  <c:v>12390</c:v>
                </c:pt>
                <c:pt idx="55">
                  <c:v>12418</c:v>
                </c:pt>
                <c:pt idx="56">
                  <c:v>12534</c:v>
                </c:pt>
                <c:pt idx="57">
                  <c:v>10009</c:v>
                </c:pt>
                <c:pt idx="58">
                  <c:v>8973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E2-458D-94B1-0E39173D1A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514312"/>
        <c:axId val="285515624"/>
      </c:lineChart>
      <c:dateAx>
        <c:axId val="285514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15624"/>
        <c:crosses val="autoZero"/>
        <c:auto val="1"/>
        <c:lblOffset val="100"/>
        <c:baseTimeUnit val="days"/>
      </c:dateAx>
      <c:valAx>
        <c:axId val="285515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14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874326</c:v>
                </c:pt>
                <c:pt idx="1">
                  <c:v>885468</c:v>
                </c:pt>
                <c:pt idx="2">
                  <c:v>594129</c:v>
                </c:pt>
                <c:pt idx="3">
                  <c:v>713061</c:v>
                </c:pt>
                <c:pt idx="4">
                  <c:v>842861</c:v>
                </c:pt>
                <c:pt idx="5">
                  <c:v>866301</c:v>
                </c:pt>
                <c:pt idx="6">
                  <c:v>815294</c:v>
                </c:pt>
                <c:pt idx="7">
                  <c:v>783308</c:v>
                </c:pt>
                <c:pt idx="8">
                  <c:v>741300</c:v>
                </c:pt>
                <c:pt idx="9">
                  <c:v>821971</c:v>
                </c:pt>
                <c:pt idx="10">
                  <c:v>683226</c:v>
                </c:pt>
                <c:pt idx="11">
                  <c:v>711481</c:v>
                </c:pt>
                <c:pt idx="12">
                  <c:v>702269</c:v>
                </c:pt>
                <c:pt idx="13">
                  <c:v>709735</c:v>
                </c:pt>
                <c:pt idx="14">
                  <c:v>686370</c:v>
                </c:pt>
                <c:pt idx="15">
                  <c:v>734053</c:v>
                </c:pt>
                <c:pt idx="16">
                  <c:v>760204</c:v>
                </c:pt>
                <c:pt idx="17">
                  <c:v>665212</c:v>
                </c:pt>
                <c:pt idx="18">
                  <c:v>831400</c:v>
                </c:pt>
                <c:pt idx="19">
                  <c:v>711774</c:v>
                </c:pt>
                <c:pt idx="20">
                  <c:v>790149</c:v>
                </c:pt>
                <c:pt idx="21">
                  <c:v>690249</c:v>
                </c:pt>
                <c:pt idx="22">
                  <c:v>661278</c:v>
                </c:pt>
                <c:pt idx="23">
                  <c:v>617601</c:v>
                </c:pt>
                <c:pt idx="24">
                  <c:v>706715</c:v>
                </c:pt>
                <c:pt idx="25">
                  <c:v>634898</c:v>
                </c:pt>
                <c:pt idx="26">
                  <c:v>630848</c:v>
                </c:pt>
                <c:pt idx="27">
                  <c:v>659550</c:v>
                </c:pt>
                <c:pt idx="28">
                  <c:v>610255</c:v>
                </c:pt>
                <c:pt idx="29">
                  <c:v>594500</c:v>
                </c:pt>
                <c:pt idx="30">
                  <c:v>509689</c:v>
                </c:pt>
                <c:pt idx="31">
                  <c:v>470539</c:v>
                </c:pt>
                <c:pt idx="32">
                  <c:v>436395</c:v>
                </c:pt>
                <c:pt idx="33">
                  <c:v>424773</c:v>
                </c:pt>
                <c:pt idx="34">
                  <c:v>435198</c:v>
                </c:pt>
                <c:pt idx="35">
                  <c:v>468857</c:v>
                </c:pt>
                <c:pt idx="36">
                  <c:v>522849</c:v>
                </c:pt>
                <c:pt idx="37">
                  <c:v>491460</c:v>
                </c:pt>
                <c:pt idx="38">
                  <c:v>503675</c:v>
                </c:pt>
                <c:pt idx="39">
                  <c:v>549861</c:v>
                </c:pt>
                <c:pt idx="40">
                  <c:v>588584</c:v>
                </c:pt>
                <c:pt idx="41">
                  <c:v>517632</c:v>
                </c:pt>
                <c:pt idx="42">
                  <c:v>536193</c:v>
                </c:pt>
                <c:pt idx="43">
                  <c:v>523146</c:v>
                </c:pt>
                <c:pt idx="44">
                  <c:v>536836</c:v>
                </c:pt>
                <c:pt idx="45">
                  <c:v>553768</c:v>
                </c:pt>
                <c:pt idx="46">
                  <c:v>592364</c:v>
                </c:pt>
                <c:pt idx="47">
                  <c:v>669395</c:v>
                </c:pt>
                <c:pt idx="48">
                  <c:v>697135</c:v>
                </c:pt>
                <c:pt idx="49">
                  <c:v>908560</c:v>
                </c:pt>
                <c:pt idx="50">
                  <c:v>1079483</c:v>
                </c:pt>
                <c:pt idx="51">
                  <c:v>974599</c:v>
                </c:pt>
                <c:pt idx="52">
                  <c:v>874880</c:v>
                </c:pt>
                <c:pt idx="53">
                  <c:v>849231</c:v>
                </c:pt>
                <c:pt idx="54">
                  <c:v>794450</c:v>
                </c:pt>
                <c:pt idx="55">
                  <c:v>726370</c:v>
                </c:pt>
                <c:pt idx="56">
                  <c:v>681380</c:v>
                </c:pt>
                <c:pt idx="57">
                  <c:v>558654</c:v>
                </c:pt>
                <c:pt idx="58">
                  <c:v>543383</c:v>
                </c:pt>
                <c:pt idx="59">
                  <c:v>28424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A6-46C0-9234-3737920B2C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170336"/>
        <c:axId val="333177224"/>
      </c:lineChart>
      <c:dateAx>
        <c:axId val="333170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77224"/>
        <c:crosses val="autoZero"/>
        <c:auto val="1"/>
        <c:lblOffset val="100"/>
        <c:baseTimeUnit val="days"/>
      </c:dateAx>
      <c:valAx>
        <c:axId val="33317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7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231</c:v>
                </c:pt>
                <c:pt idx="1">
                  <c:v>139</c:v>
                </c:pt>
                <c:pt idx="2">
                  <c:v>494</c:v>
                </c:pt>
                <c:pt idx="3">
                  <c:v>175</c:v>
                </c:pt>
                <c:pt idx="4">
                  <c:v>265</c:v>
                </c:pt>
                <c:pt idx="5">
                  <c:v>173</c:v>
                </c:pt>
                <c:pt idx="6">
                  <c:v>66</c:v>
                </c:pt>
                <c:pt idx="7">
                  <c:v>292</c:v>
                </c:pt>
                <c:pt idx="8">
                  <c:v>1372</c:v>
                </c:pt>
                <c:pt idx="9">
                  <c:v>171</c:v>
                </c:pt>
                <c:pt idx="10">
                  <c:v>55</c:v>
                </c:pt>
                <c:pt idx="11">
                  <c:v>620</c:v>
                </c:pt>
                <c:pt idx="12">
                  <c:v>136</c:v>
                </c:pt>
                <c:pt idx="13">
                  <c:v>62</c:v>
                </c:pt>
                <c:pt idx="14">
                  <c:v>90</c:v>
                </c:pt>
                <c:pt idx="15">
                  <c:v>1919</c:v>
                </c:pt>
                <c:pt idx="16">
                  <c:v>165</c:v>
                </c:pt>
                <c:pt idx="17">
                  <c:v>141</c:v>
                </c:pt>
                <c:pt idx="18">
                  <c:v>71</c:v>
                </c:pt>
                <c:pt idx="19">
                  <c:v>192</c:v>
                </c:pt>
                <c:pt idx="20">
                  <c:v>70</c:v>
                </c:pt>
                <c:pt idx="21">
                  <c:v>50</c:v>
                </c:pt>
                <c:pt idx="22">
                  <c:v>46</c:v>
                </c:pt>
                <c:pt idx="23">
                  <c:v>75</c:v>
                </c:pt>
                <c:pt idx="24">
                  <c:v>294</c:v>
                </c:pt>
                <c:pt idx="25">
                  <c:v>30</c:v>
                </c:pt>
                <c:pt idx="26">
                  <c:v>40</c:v>
                </c:pt>
                <c:pt idx="27">
                  <c:v>45</c:v>
                </c:pt>
                <c:pt idx="28">
                  <c:v>126</c:v>
                </c:pt>
                <c:pt idx="29">
                  <c:v>41</c:v>
                </c:pt>
                <c:pt idx="30">
                  <c:v>36</c:v>
                </c:pt>
                <c:pt idx="31">
                  <c:v>77</c:v>
                </c:pt>
                <c:pt idx="32">
                  <c:v>18</c:v>
                </c:pt>
                <c:pt idx="33">
                  <c:v>72</c:v>
                </c:pt>
                <c:pt idx="34">
                  <c:v>183</c:v>
                </c:pt>
                <c:pt idx="35">
                  <c:v>57</c:v>
                </c:pt>
                <c:pt idx="36">
                  <c:v>161</c:v>
                </c:pt>
                <c:pt idx="37">
                  <c:v>115</c:v>
                </c:pt>
                <c:pt idx="38">
                  <c:v>229</c:v>
                </c:pt>
                <c:pt idx="39">
                  <c:v>48</c:v>
                </c:pt>
                <c:pt idx="40">
                  <c:v>206</c:v>
                </c:pt>
                <c:pt idx="41">
                  <c:v>38</c:v>
                </c:pt>
                <c:pt idx="42">
                  <c:v>150</c:v>
                </c:pt>
                <c:pt idx="43">
                  <c:v>31</c:v>
                </c:pt>
                <c:pt idx="44">
                  <c:v>264</c:v>
                </c:pt>
                <c:pt idx="45">
                  <c:v>97</c:v>
                </c:pt>
                <c:pt idx="46">
                  <c:v>122</c:v>
                </c:pt>
                <c:pt idx="47">
                  <c:v>39</c:v>
                </c:pt>
                <c:pt idx="48">
                  <c:v>222</c:v>
                </c:pt>
                <c:pt idx="49">
                  <c:v>200</c:v>
                </c:pt>
                <c:pt idx="50">
                  <c:v>105</c:v>
                </c:pt>
                <c:pt idx="51">
                  <c:v>105</c:v>
                </c:pt>
                <c:pt idx="52">
                  <c:v>460</c:v>
                </c:pt>
                <c:pt idx="53">
                  <c:v>126</c:v>
                </c:pt>
                <c:pt idx="54">
                  <c:v>82</c:v>
                </c:pt>
                <c:pt idx="55">
                  <c:v>358</c:v>
                </c:pt>
                <c:pt idx="56">
                  <c:v>42</c:v>
                </c:pt>
                <c:pt idx="57">
                  <c:v>34</c:v>
                </c:pt>
                <c:pt idx="58">
                  <c:v>35</c:v>
                </c:pt>
                <c:pt idx="59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88-4F8A-BA16-967A457816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431872"/>
        <c:axId val="333429248"/>
      </c:lineChart>
      <c:dateAx>
        <c:axId val="333431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29248"/>
        <c:crosses val="autoZero"/>
        <c:auto val="1"/>
        <c:lblOffset val="100"/>
        <c:baseTimeUnit val="days"/>
      </c:dateAx>
      <c:valAx>
        <c:axId val="33342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3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690</c:v>
                </c:pt>
                <c:pt idx="1">
                  <c:v>450</c:v>
                </c:pt>
                <c:pt idx="2">
                  <c:v>617</c:v>
                </c:pt>
                <c:pt idx="3">
                  <c:v>784</c:v>
                </c:pt>
                <c:pt idx="4">
                  <c:v>1308</c:v>
                </c:pt>
                <c:pt idx="5">
                  <c:v>911</c:v>
                </c:pt>
                <c:pt idx="6">
                  <c:v>907</c:v>
                </c:pt>
                <c:pt idx="7">
                  <c:v>1473</c:v>
                </c:pt>
                <c:pt idx="8">
                  <c:v>1064</c:v>
                </c:pt>
                <c:pt idx="9">
                  <c:v>1344</c:v>
                </c:pt>
                <c:pt idx="10">
                  <c:v>879</c:v>
                </c:pt>
                <c:pt idx="11">
                  <c:v>1006</c:v>
                </c:pt>
                <c:pt idx="12">
                  <c:v>851</c:v>
                </c:pt>
                <c:pt idx="13">
                  <c:v>1418</c:v>
                </c:pt>
                <c:pt idx="14">
                  <c:v>1238</c:v>
                </c:pt>
                <c:pt idx="15">
                  <c:v>1902</c:v>
                </c:pt>
                <c:pt idx="16">
                  <c:v>1401</c:v>
                </c:pt>
                <c:pt idx="17">
                  <c:v>2021</c:v>
                </c:pt>
                <c:pt idx="18">
                  <c:v>1211</c:v>
                </c:pt>
                <c:pt idx="19">
                  <c:v>925</c:v>
                </c:pt>
                <c:pt idx="20">
                  <c:v>1134</c:v>
                </c:pt>
                <c:pt idx="21">
                  <c:v>945</c:v>
                </c:pt>
                <c:pt idx="22">
                  <c:v>727</c:v>
                </c:pt>
                <c:pt idx="23">
                  <c:v>658</c:v>
                </c:pt>
                <c:pt idx="24">
                  <c:v>1107</c:v>
                </c:pt>
                <c:pt idx="25">
                  <c:v>382</c:v>
                </c:pt>
                <c:pt idx="26">
                  <c:v>1273</c:v>
                </c:pt>
                <c:pt idx="27">
                  <c:v>1240</c:v>
                </c:pt>
                <c:pt idx="28">
                  <c:v>811</c:v>
                </c:pt>
                <c:pt idx="29">
                  <c:v>566</c:v>
                </c:pt>
                <c:pt idx="30">
                  <c:v>661</c:v>
                </c:pt>
                <c:pt idx="31">
                  <c:v>705</c:v>
                </c:pt>
                <c:pt idx="32">
                  <c:v>546</c:v>
                </c:pt>
                <c:pt idx="33">
                  <c:v>611</c:v>
                </c:pt>
                <c:pt idx="34">
                  <c:v>1088</c:v>
                </c:pt>
                <c:pt idx="35">
                  <c:v>656</c:v>
                </c:pt>
                <c:pt idx="36">
                  <c:v>998</c:v>
                </c:pt>
                <c:pt idx="37">
                  <c:v>463</c:v>
                </c:pt>
                <c:pt idx="38">
                  <c:v>968</c:v>
                </c:pt>
                <c:pt idx="39">
                  <c:v>835</c:v>
                </c:pt>
                <c:pt idx="40">
                  <c:v>1942</c:v>
                </c:pt>
                <c:pt idx="41">
                  <c:v>627</c:v>
                </c:pt>
                <c:pt idx="42">
                  <c:v>1015</c:v>
                </c:pt>
                <c:pt idx="43">
                  <c:v>642</c:v>
                </c:pt>
                <c:pt idx="44">
                  <c:v>1006</c:v>
                </c:pt>
                <c:pt idx="45">
                  <c:v>1348</c:v>
                </c:pt>
                <c:pt idx="46">
                  <c:v>2230</c:v>
                </c:pt>
                <c:pt idx="47">
                  <c:v>620</c:v>
                </c:pt>
                <c:pt idx="48">
                  <c:v>6219</c:v>
                </c:pt>
                <c:pt idx="49">
                  <c:v>1974</c:v>
                </c:pt>
                <c:pt idx="50">
                  <c:v>1292</c:v>
                </c:pt>
                <c:pt idx="51">
                  <c:v>629</c:v>
                </c:pt>
                <c:pt idx="52">
                  <c:v>1483</c:v>
                </c:pt>
                <c:pt idx="53">
                  <c:v>959</c:v>
                </c:pt>
                <c:pt idx="54">
                  <c:v>1001</c:v>
                </c:pt>
                <c:pt idx="55">
                  <c:v>1505</c:v>
                </c:pt>
                <c:pt idx="56">
                  <c:v>638</c:v>
                </c:pt>
                <c:pt idx="57">
                  <c:v>450</c:v>
                </c:pt>
                <c:pt idx="58">
                  <c:v>485</c:v>
                </c:pt>
                <c:pt idx="59">
                  <c:v>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4E-4A95-93EA-5A2153C293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428920"/>
        <c:axId val="333431544"/>
      </c:lineChart>
      <c:dateAx>
        <c:axId val="333428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31544"/>
        <c:crosses val="autoZero"/>
        <c:auto val="1"/>
        <c:lblOffset val="100"/>
        <c:baseTimeUnit val="days"/>
      </c:dateAx>
      <c:valAx>
        <c:axId val="33343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28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A0817-CA76-442C-9B61-7A8E2A435E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435363-B6D3-4E67-9C45-24E02E31B0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Curejoy</a:t>
            </a:r>
          </a:p>
        </p:txBody>
      </p:sp>
    </p:spTree>
    <p:extLst>
      <p:ext uri="{BB962C8B-B14F-4D97-AF65-F5344CB8AC3E}">
        <p14:creationId xmlns:p14="http://schemas.microsoft.com/office/powerpoint/2010/main" val="1194917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3F5F4-0DA9-4906-9656-6F2867932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F146CE-6CED-4FED-9DF1-6BE421565D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548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08A0B-E94F-4D9E-850F-788D6735B9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BD7FC-880B-4130-9EE2-CFF93B370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699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630EB-5057-4FAF-9CCE-6740F961C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4D3716-AB97-4179-86AB-4FE7447330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8735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F9805-AB26-4218-97AE-952BE8168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FB374-3352-4062-890D-C39A94111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560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589A3-BFE3-402D-989A-C5FFFB877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48F0D7-AFD5-48FC-9C2A-D1D3F7747F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2637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7AF75-C26A-4295-A90A-300083850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044E5-02A8-488E-967A-E33918F82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139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49D80-9466-405C-96C1-1E1ABA419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496EE2-389E-482E-9C27-7AB615D717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49828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740B9-81A3-4E9F-8FF7-FA3403B85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F0790-893B-4100-9485-D6906116D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309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28F93-298C-431D-B2B8-C46B746EC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4C09BA-06E9-43E8-AF57-60A0DB95A6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5334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640C4-A09A-4934-A881-3CB9C0EB81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1F491-8860-491D-A161-64CB9C82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536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DB8A3-AB0A-4DB9-ABE9-7AFB645C8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D583E8-83C4-4B62-BA89-1DD90366F7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8771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43015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4048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1158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8531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5611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7752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1567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56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8048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8500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0856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8063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413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4349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3247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4732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5667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2255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7989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6944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8116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7421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7913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1657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7016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8227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0956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719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82CD4-FE59-4A81-A568-75928E7CF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244964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5A84D-95CC-4BDE-B55E-4D32E950F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EBFFA8-A022-41F8-96BD-BBD5952083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4094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37151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6283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159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9761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4962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9755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2223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0354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7164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9670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0819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1319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125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0218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6055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3952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3653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400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92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1917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265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4218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6892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4915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8055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3068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8447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152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Includes Tips On How To Use Them...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096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8E23E-D5F6-434F-A9CD-44F6FA020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440234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EB9D8-49E8-4DF5-822B-2F791F39E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B405F0-D4BF-43D1-B666-5C94EED55A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7433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92627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8308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833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9559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9082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2252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8892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0046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9049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1304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6474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2419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9510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4941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389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5903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4680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4078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1331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441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1890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3266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2270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4212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4288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1087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7958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15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Keep Up Your Health With Copper ==&gt; Read More ==&gt; http://bit.ly/Water-CopperVessel-Benefits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4.4585%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667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90BFA-1358-415B-AC7D-1AE0EE32A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08133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DC41B-0984-4AB3-8E3D-31B069EEE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1535CE-B51F-4F76-9907-6CBB1EB721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4226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39463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5462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2691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2708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3366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0669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947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8507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9849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7362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0164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7343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0839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0760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0762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283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9934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8944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4781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5569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3008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7317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6441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3320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7390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9952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8338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216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02:50:00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Need To Eat Some Nutrient-Rich Carbs...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497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09EC1-9DBE-4307-8AFC-4561D39F8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908011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E8113-0E66-44D7-8604-844CEAF56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7B9A65-C34F-43AC-ADB2-E4A3D95DD2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767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35501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0337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9395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3439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2865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8100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3552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8740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2945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3647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2950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9576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8596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014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428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1891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4560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9596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389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7648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7113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5781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3454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8549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4786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5768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4631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52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02:19:00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Soak All Your Troubles Away... ==&gt; Read More ==&gt; http://bit.ly/CoconutOil--Benefits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951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44A40-3B30-429A-8DE6-70541C41A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373754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58557-F02D-4499-9495-1DEF9CA4C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632982-113A-4398-9E0F-9851108DAD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5554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18638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6876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6521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5941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3066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9599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8058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0789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1860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163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1279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2425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6375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2145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4983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8801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3421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8875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831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7609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8238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2913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5193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2378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5742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5134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5718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614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01:48:00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These Reasons Are Important...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754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48AFB-AF5A-407D-9A2A-517B01848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148293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173D3-2459-45D3-9995-64E401F4A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6D856C-BEBE-4BA1-9B74-03F6511ED3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0766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71573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047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4189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2284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0318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7849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0283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6061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5398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9844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1484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7899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8162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9475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258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707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5158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4158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7400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2780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6877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4475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4899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9873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0012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8343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1865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499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01:18:00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Tip: Consult With Your Doctor About This One Before You Get Started With It...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921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2FF75E-A3DC-46A2-BB1F-0F8CC1AABA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255725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B8762-5B4B-4B2C-A196-9AA65218E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702759-451C-4EB4-A963-6DC8797FB8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2988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06662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3281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2730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655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7619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7860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967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986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1146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6793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3789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839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4401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0421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1594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9706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8489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1461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1784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6531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2393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8229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599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7194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829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2762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8071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316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00:48:00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Shouldn't Either...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209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CFA0F-13AB-46CB-84F1-0EA44C5A5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390241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071A8-409C-41E0-A8F7-83AC6CA11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60B64D-F42B-44B9-976D-608432C9DB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9284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38249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5339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814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4570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2065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8368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4854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6831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0378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6212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186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088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4631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1994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5050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132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6217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5413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268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4024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2005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4645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116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6492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6427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5973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466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 Has Shown A Positive Effect Even At A Lower Dose...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117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90BC7-FC26-48C5-8265-328F289E1F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216632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4C19D-BFC3-467A-A666-0BA80E62A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E29F94-177F-4011-8EF6-487816430C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7169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654707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7246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3046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0836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5135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634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5565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5606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6586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8115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7961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3189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276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4962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0376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2495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209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9848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1882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3295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8176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7316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4066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3173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0431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7503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8812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00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23:15:01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Won't Wait To Try These Body Weight Workouts...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4.0655%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490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9D00A-E64B-43AA-A1B3-2410862E0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754114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0DA42-C6D3-4B2D-8017-1EB93030B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FE3C9F-4BE8-4B8B-8C2F-1823909621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5905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23726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8984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3398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8459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0760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0537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3152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2899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9364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563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7601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8490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7463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0956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43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0134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4734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7837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7721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8811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0373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8759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5477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2623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5546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7889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895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86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22:30:00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Remember These When You Burn Yourself The Next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917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745FB-2F03-4416-B6A0-9D3002CF91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942873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F7896-D432-4D0A-838B-6B78CD08D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648146-2954-47C6-A45D-3C4CE4D5EC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0101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69944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301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4527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0293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9338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7763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1136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8872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8200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516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7120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2125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7650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1692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7449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8352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005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0639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9153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6952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1203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0503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0957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8383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8740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6886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3970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514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Thought For The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5.1212%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841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C9238F-A8B5-49C1-B620-81AC77D1E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747611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5E16-7243-465C-8DB7-C0EAFBC98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5E539F-45AE-41A7-A6BB-9C393B2ECA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3621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33757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3968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5321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979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1743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5437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6313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0268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0889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9874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6266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7578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900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4613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8083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0729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3746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5994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0348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793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1556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9085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0891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0991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6327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3762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0986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719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21:30:00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 Is Regarded As One Of The Ultimate Detox Drinks...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3.7487%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854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E302B-8D80-43D7-A90C-B7B8FEBF5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374709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CBE0C-D949-4C37-A4D5-C5053B9B9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C51432-2288-45D1-A7F2-96DA70A034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8897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75333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5379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4526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9847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111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7574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3092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495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807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286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5709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5901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2865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4614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008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724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2931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8202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9836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9212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0851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8392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9614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5911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5635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4616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1984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1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Relieving Pain Is Just One Of The Plus Points...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957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D1884-B4B6-4C47-A165-5EF936DC00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14017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7A508-5ED2-4C5A-A4C3-FA451B0F6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3EBD60-77A1-4629-B16F-4A276F6015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7494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51417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3227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6887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8730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3880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9232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3543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867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3784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3062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2290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8836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0243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1851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5739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0462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4064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9516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3786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9886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153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313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601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8811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3174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0143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930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20:30:01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Causes Painful Dental Cavities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565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96707-933D-4D98-B818-62928A9B8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538203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52C0D-6431-495A-9016-0DC6485AE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82C085-56A4-47E9-A451-46F9CD7E43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326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15953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7541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0932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6220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889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2466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8375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05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9108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4565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5230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7523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6343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7459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9167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543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5028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5817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8815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2656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0489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8947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5880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1800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2793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1737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8879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85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Breathe In Deep And Reduce Your Tummy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966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BA545-D642-49C5-816E-56B295207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900292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4294D-3E52-4731-9C0B-218AA9D5E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C55311-3457-4C84-98AF-A0BB2A4D9D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4265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41436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1823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8697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7760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933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791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1456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3856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8273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4426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4458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6316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5893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8466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5645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6425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3891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0612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547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6930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1115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2945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2137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3596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393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283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3450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25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Maybe Your Munchkin Is Full Already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265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784B93-119A-4E0A-A63D-275F11AD2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1174355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308AE-6B68-4D84-93EE-DE8AFD0F2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624C30-79EF-4D10-BF50-44F093E922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7867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74744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5450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0697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0027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480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6767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0999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46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3987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3932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622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9302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9096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3851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9487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3135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2035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9577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1988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2437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0821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7154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7194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751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5511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1007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7710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352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Let Ayurveda Help You Choose The Right Foods For Your Body...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961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D729B-5677-4AF1-BEA7-E2CFCE94E6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5176542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032E-7569-428E-A424-F5DE4B4B3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809DEC-25C4-4729-9002-AB5588C527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8005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54650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8619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890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490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8437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0545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6577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2894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2501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1312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5665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637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9611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2320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5612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9678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2079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8007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5453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2962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1472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7265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3180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293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1624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2827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6772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752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18:30:00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Can A Little Too Much Of ACV Reverse Its Magical Powers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064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C1E2A-2C5E-43A6-8BC4-DACE08D729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2139793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2AA04-A8E5-46FF-8C7F-1A92E4913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0A92AC-2335-44A5-A695-F1C640BF0D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20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15646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4233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1093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4875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197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7252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005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6826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4429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8022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1114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6539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1797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0640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1461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062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5091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4068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5620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2482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1821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4120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2953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9092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773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9623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6247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318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Did You Know About This Acid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254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6E6E7-EEFA-482C-AE83-A302C5AD1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939831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79E22-D4FE-4A7D-A22E-B29550BE4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0EA0ED-CF29-4124-B2BC-57710DFDAE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6265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53754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8056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7587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1372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0501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9835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5680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2587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9754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7901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870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9596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6769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9121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967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9204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0665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1060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74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6730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1938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0262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859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225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559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1465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5826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041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Key To Stopping That Pain In Your Head Is Through Your Stomach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289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CFAC6-1A76-4C90-BA96-F97529A0A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7772553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96773-21EB-4FF1-A2AF-8B43D4C55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371204-B95B-4256-8A7A-47FBA0B3AE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1591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3307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1418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6294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3595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8123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4628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4011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3929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6835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8819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9526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2924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5121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3394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5648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4031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7978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8106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816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7686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0061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4942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7669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6231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5071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953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977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81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Need To Give It A Shot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691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47D33-07D2-42C5-AB1C-5554B9E49F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6655734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B470E-8719-4DE8-9A19-E6A518BE2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CE601F-F47D-4B7A-90D8-DD1611B441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6019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0273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4891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6544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7941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6555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450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267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3092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6283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627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3672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4998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7261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8155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1163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8102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5835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4888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6906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5191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3566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5859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556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5781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411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9207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9990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959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16:30:01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Check Them Out...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507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6BFF7-1843-416B-8EEC-50F54F80DD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505589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12BC8-9747-4723-BAD1-4E96061E8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739C3A-2F1C-4F96-BB44-502321EB52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6038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91178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3683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3966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209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6183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1042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04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1311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1834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866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3376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0997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8243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9962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731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9097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6885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9526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9062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6566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7354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6671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9702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7553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958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3774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2803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212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15:30:00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Find A Simple Recipe Inside...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942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E26B6-9920-434B-81A0-370E620D77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1725883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76EDE-8408-4CA0-9D26-11EC2014E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565C85-0BF1-4CEC-A177-2C7F8611BC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6364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59814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6148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3343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6070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5081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8497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9468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8712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8484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8979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7467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0742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1129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6099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8147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7105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7056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9039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6601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5732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8399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9552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2040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46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6720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061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6168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30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Especially Helpful In Preventing Chronic Constipation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207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F71F3-5646-4A78-861B-2709B40E0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6786732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8966C-381E-4050-B3CE-82C86B929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2F5F95-9F1D-4293-8C3F-3E29C44E4E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018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23360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0962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0525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9181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1197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42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5137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1633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0416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8132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6517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3304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1489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5700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0168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6964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727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2224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3970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511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8764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1288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9953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9438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6010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0511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7839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288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14:34:01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Think Twice Before Drinking It In The Morning ==&gt; Read More ==&gt; http://bit.ly/BestTime-DrinkMilk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730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FB42A-0A43-44F9-85A6-45FC3F2A1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4400868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2411</Words>
  <Application>Microsoft Office PowerPoint</Application>
  <PresentationFormat>On-screen Show (4:3)</PresentationFormat>
  <Paragraphs>1421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Monthly Data</vt:lpstr>
      <vt:lpstr>Facebook Fans Total</vt:lpstr>
      <vt:lpstr>Facebook Page Views</vt:lpstr>
      <vt:lpstr>Facebook Engaged Users</vt:lpstr>
      <vt:lpstr>Facebook Average Comments Per Post</vt:lpstr>
      <vt:lpstr>Facebook Average Shares Per Post</vt:lpstr>
      <vt:lpstr>Facebook Own Posts Table - 1 of 26</vt:lpstr>
      <vt:lpstr>Facebook Own Posts Table - 2 of 26</vt:lpstr>
      <vt:lpstr>Facebook Own Posts Table - 3 of 26</vt:lpstr>
      <vt:lpstr>Facebook Own Posts Table - 4 of 26</vt:lpstr>
      <vt:lpstr>Facebook Own Posts Table - 5 of 26</vt:lpstr>
      <vt:lpstr>Facebook Own Posts Table - 6 of 26</vt:lpstr>
      <vt:lpstr>Facebook Own Posts Table - 7 of 26</vt:lpstr>
      <vt:lpstr>Facebook Own Posts Table - 8 of 26</vt:lpstr>
      <vt:lpstr>Facebook Own Posts Table - 9 of 26</vt:lpstr>
      <vt:lpstr>Facebook Own Posts Table - 10 of 26</vt:lpstr>
      <vt:lpstr>Facebook Own Posts Table - 11 of 26</vt:lpstr>
      <vt:lpstr>Facebook Own Posts Table - 12 of 26</vt:lpstr>
      <vt:lpstr>Facebook Own Posts Table - 13 of 26</vt:lpstr>
      <vt:lpstr>Facebook Own Posts Table - 14 of 26</vt:lpstr>
      <vt:lpstr>Facebook Own Posts Table - 15 of 26</vt:lpstr>
      <vt:lpstr>Facebook Own Posts Table - 16 of 26</vt:lpstr>
      <vt:lpstr>Facebook Own Posts Table - 17 of 26</vt:lpstr>
      <vt:lpstr>Facebook Own Posts Table - 18 of 26</vt:lpstr>
      <vt:lpstr>Facebook Own Posts Table - 19 of 26</vt:lpstr>
      <vt:lpstr>Facebook Own Posts Table - 20 of 26</vt:lpstr>
      <vt:lpstr>Facebook Own Posts Table - 21 of 26</vt:lpstr>
      <vt:lpstr>Facebook Own Posts Table - 22 of 26</vt:lpstr>
      <vt:lpstr>Facebook Own Posts Table - 23 of 26</vt:lpstr>
      <vt:lpstr>Facebook Own Posts Table - 24 of 26</vt:lpstr>
      <vt:lpstr>Facebook Own Posts Table - 25 of 26</vt:lpstr>
      <vt:lpstr>Facebook Own Posts Table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Data</dc:title>
  <dc:creator>Administrator</dc:creator>
  <cp:lastModifiedBy>Administrator</cp:lastModifiedBy>
  <cp:revision>1</cp:revision>
  <dcterms:created xsi:type="dcterms:W3CDTF">2018-03-01T09:15:22Z</dcterms:created>
  <dcterms:modified xsi:type="dcterms:W3CDTF">2018-03-01T09:16:48Z</dcterms:modified>
</cp:coreProperties>
</file>