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4"/>
      <p:bold r:id="rId35"/>
      <p:italic r:id="rId36"/>
      <p:boldItalic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Ayurveda by Curejoy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</c:numCache>
            </c:numRef>
          </c:cat>
          <c:val>
            <c:numRef>
              <c:f>Sheet1!$B$2:$B$61</c:f>
              <c:numCache>
                <c:formatCode>General</c:formatCode>
                <c:ptCount val="60"/>
                <c:pt idx="0">
                  <c:v>9579321</c:v>
                </c:pt>
                <c:pt idx="1">
                  <c:v>9583162</c:v>
                </c:pt>
                <c:pt idx="2">
                  <c:v>9585318</c:v>
                </c:pt>
                <c:pt idx="3">
                  <c:v>9586399</c:v>
                </c:pt>
                <c:pt idx="4">
                  <c:v>9588837</c:v>
                </c:pt>
                <c:pt idx="5">
                  <c:v>9591574</c:v>
                </c:pt>
                <c:pt idx="6">
                  <c:v>9594550</c:v>
                </c:pt>
                <c:pt idx="7">
                  <c:v>9597015</c:v>
                </c:pt>
                <c:pt idx="8">
                  <c:v>9599293</c:v>
                </c:pt>
                <c:pt idx="9">
                  <c:v>9601551</c:v>
                </c:pt>
                <c:pt idx="10">
                  <c:v>9603979</c:v>
                </c:pt>
                <c:pt idx="11">
                  <c:v>9606334</c:v>
                </c:pt>
                <c:pt idx="12">
                  <c:v>9608530</c:v>
                </c:pt>
                <c:pt idx="13">
                  <c:v>9610739</c:v>
                </c:pt>
                <c:pt idx="14">
                  <c:v>9612830</c:v>
                </c:pt>
                <c:pt idx="15">
                  <c:v>9614851</c:v>
                </c:pt>
                <c:pt idx="16">
                  <c:v>9618447</c:v>
                </c:pt>
                <c:pt idx="17">
                  <c:v>9621146</c:v>
                </c:pt>
                <c:pt idx="18">
                  <c:v>9625638</c:v>
                </c:pt>
                <c:pt idx="19">
                  <c:v>9629416</c:v>
                </c:pt>
                <c:pt idx="20">
                  <c:v>9633106</c:v>
                </c:pt>
                <c:pt idx="21">
                  <c:v>9636441</c:v>
                </c:pt>
                <c:pt idx="22">
                  <c:v>9639679</c:v>
                </c:pt>
                <c:pt idx="23">
                  <c:v>9642746</c:v>
                </c:pt>
                <c:pt idx="24">
                  <c:v>9646096</c:v>
                </c:pt>
                <c:pt idx="25">
                  <c:v>9649311</c:v>
                </c:pt>
                <c:pt idx="26">
                  <c:v>9652400</c:v>
                </c:pt>
                <c:pt idx="27">
                  <c:v>9655621</c:v>
                </c:pt>
                <c:pt idx="28">
                  <c:v>9658591</c:v>
                </c:pt>
                <c:pt idx="29">
                  <c:v>9661002</c:v>
                </c:pt>
                <c:pt idx="30">
                  <c:v>9662614</c:v>
                </c:pt>
                <c:pt idx="31">
                  <c:v>9663755</c:v>
                </c:pt>
                <c:pt idx="32">
                  <c:v>9665009</c:v>
                </c:pt>
                <c:pt idx="33">
                  <c:v>9666409</c:v>
                </c:pt>
                <c:pt idx="34">
                  <c:v>9667493</c:v>
                </c:pt>
                <c:pt idx="35">
                  <c:v>9668764</c:v>
                </c:pt>
                <c:pt idx="36">
                  <c:v>9669831</c:v>
                </c:pt>
                <c:pt idx="37">
                  <c:v>9670836</c:v>
                </c:pt>
                <c:pt idx="38">
                  <c:v>9672160</c:v>
                </c:pt>
                <c:pt idx="39">
                  <c:v>9673327</c:v>
                </c:pt>
                <c:pt idx="40">
                  <c:v>9674601</c:v>
                </c:pt>
                <c:pt idx="41">
                  <c:v>9676612</c:v>
                </c:pt>
                <c:pt idx="42">
                  <c:v>9678507</c:v>
                </c:pt>
                <c:pt idx="43">
                  <c:v>9680201</c:v>
                </c:pt>
                <c:pt idx="44">
                  <c:v>9681187</c:v>
                </c:pt>
                <c:pt idx="45">
                  <c:v>9682404</c:v>
                </c:pt>
                <c:pt idx="46">
                  <c:v>9683902</c:v>
                </c:pt>
                <c:pt idx="47">
                  <c:v>9686336</c:v>
                </c:pt>
                <c:pt idx="48">
                  <c:v>9689137</c:v>
                </c:pt>
                <c:pt idx="49">
                  <c:v>9694000</c:v>
                </c:pt>
                <c:pt idx="50">
                  <c:v>9700011</c:v>
                </c:pt>
                <c:pt idx="51">
                  <c:v>9705907</c:v>
                </c:pt>
                <c:pt idx="52">
                  <c:v>9711207</c:v>
                </c:pt>
                <c:pt idx="53">
                  <c:v>9715866</c:v>
                </c:pt>
                <c:pt idx="54">
                  <c:v>9719628</c:v>
                </c:pt>
                <c:pt idx="55">
                  <c:v>9723042</c:v>
                </c:pt>
                <c:pt idx="56">
                  <c:v>9726004</c:v>
                </c:pt>
                <c:pt idx="57">
                  <c:v>9728057</c:v>
                </c:pt>
                <c:pt idx="58">
                  <c:v>9729431</c:v>
                </c:pt>
                <c:pt idx="59">
                  <c:v>9729728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6B-41D0-8AE7-2DA04AE4E9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6883760"/>
        <c:axId val="167372040"/>
      </c:lineChart>
      <c:dateAx>
        <c:axId val="166883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372040"/>
        <c:crosses val="autoZero"/>
        <c:auto val="1"/>
        <c:lblOffset val="100"/>
        <c:baseTimeUnit val="days"/>
      </c:dateAx>
      <c:valAx>
        <c:axId val="167372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883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Ayurveda by Curejoy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</c:numCache>
            </c:numRef>
          </c:cat>
          <c:val>
            <c:numRef>
              <c:f>Sheet1!$B$2:$B$61</c:f>
              <c:numCache>
                <c:formatCode>General</c:formatCode>
                <c:ptCount val="60"/>
                <c:pt idx="0">
                  <c:v>14332</c:v>
                </c:pt>
                <c:pt idx="1">
                  <c:v>15568</c:v>
                </c:pt>
                <c:pt idx="2">
                  <c:v>11482</c:v>
                </c:pt>
                <c:pt idx="3">
                  <c:v>11148</c:v>
                </c:pt>
                <c:pt idx="4">
                  <c:v>14774</c:v>
                </c:pt>
                <c:pt idx="5">
                  <c:v>14228</c:v>
                </c:pt>
                <c:pt idx="6">
                  <c:v>12798</c:v>
                </c:pt>
                <c:pt idx="7">
                  <c:v>12936</c:v>
                </c:pt>
                <c:pt idx="8">
                  <c:v>14188</c:v>
                </c:pt>
                <c:pt idx="9">
                  <c:v>15536</c:v>
                </c:pt>
                <c:pt idx="10">
                  <c:v>12330</c:v>
                </c:pt>
                <c:pt idx="11">
                  <c:v>12604</c:v>
                </c:pt>
                <c:pt idx="12">
                  <c:v>12125</c:v>
                </c:pt>
                <c:pt idx="13">
                  <c:v>12059</c:v>
                </c:pt>
                <c:pt idx="14">
                  <c:v>10548</c:v>
                </c:pt>
                <c:pt idx="15">
                  <c:v>13134</c:v>
                </c:pt>
                <c:pt idx="16">
                  <c:v>14190</c:v>
                </c:pt>
                <c:pt idx="17">
                  <c:v>12052</c:v>
                </c:pt>
                <c:pt idx="18">
                  <c:v>14005</c:v>
                </c:pt>
                <c:pt idx="19">
                  <c:v>12794</c:v>
                </c:pt>
                <c:pt idx="20">
                  <c:v>13560</c:v>
                </c:pt>
                <c:pt idx="21">
                  <c:v>12856</c:v>
                </c:pt>
                <c:pt idx="22">
                  <c:v>11803</c:v>
                </c:pt>
                <c:pt idx="23">
                  <c:v>11622</c:v>
                </c:pt>
                <c:pt idx="24">
                  <c:v>11701</c:v>
                </c:pt>
                <c:pt idx="25">
                  <c:v>10641</c:v>
                </c:pt>
                <c:pt idx="26">
                  <c:v>11070</c:v>
                </c:pt>
                <c:pt idx="27">
                  <c:v>12152</c:v>
                </c:pt>
                <c:pt idx="28">
                  <c:v>11183</c:v>
                </c:pt>
                <c:pt idx="29">
                  <c:v>9652</c:v>
                </c:pt>
                <c:pt idx="30">
                  <c:v>8857</c:v>
                </c:pt>
                <c:pt idx="31">
                  <c:v>8659</c:v>
                </c:pt>
                <c:pt idx="32">
                  <c:v>8579</c:v>
                </c:pt>
                <c:pt idx="33">
                  <c:v>7730</c:v>
                </c:pt>
                <c:pt idx="34">
                  <c:v>8010</c:v>
                </c:pt>
                <c:pt idx="35">
                  <c:v>8610</c:v>
                </c:pt>
                <c:pt idx="36">
                  <c:v>9170</c:v>
                </c:pt>
                <c:pt idx="37">
                  <c:v>7946</c:v>
                </c:pt>
                <c:pt idx="38">
                  <c:v>7661</c:v>
                </c:pt>
                <c:pt idx="39">
                  <c:v>8001</c:v>
                </c:pt>
                <c:pt idx="40">
                  <c:v>9369</c:v>
                </c:pt>
                <c:pt idx="41">
                  <c:v>8875</c:v>
                </c:pt>
                <c:pt idx="42">
                  <c:v>8724</c:v>
                </c:pt>
                <c:pt idx="43">
                  <c:v>7788</c:v>
                </c:pt>
                <c:pt idx="44">
                  <c:v>7904</c:v>
                </c:pt>
                <c:pt idx="45">
                  <c:v>8917</c:v>
                </c:pt>
                <c:pt idx="46">
                  <c:v>9639</c:v>
                </c:pt>
                <c:pt idx="47">
                  <c:v>10778</c:v>
                </c:pt>
                <c:pt idx="48">
                  <c:v>11243</c:v>
                </c:pt>
                <c:pt idx="49">
                  <c:v>15375</c:v>
                </c:pt>
                <c:pt idx="50">
                  <c:v>16491</c:v>
                </c:pt>
                <c:pt idx="51">
                  <c:v>15945</c:v>
                </c:pt>
                <c:pt idx="52">
                  <c:v>14205</c:v>
                </c:pt>
                <c:pt idx="53">
                  <c:v>13471</c:v>
                </c:pt>
                <c:pt idx="54">
                  <c:v>12390</c:v>
                </c:pt>
                <c:pt idx="55">
                  <c:v>12418</c:v>
                </c:pt>
                <c:pt idx="56">
                  <c:v>12534</c:v>
                </c:pt>
                <c:pt idx="57">
                  <c:v>10009</c:v>
                </c:pt>
                <c:pt idx="58">
                  <c:v>8973</c:v>
                </c:pt>
                <c:pt idx="5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90-44BE-8D44-F6215D5015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7373352"/>
        <c:axId val="167373680"/>
      </c:lineChart>
      <c:dateAx>
        <c:axId val="167373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373680"/>
        <c:crosses val="autoZero"/>
        <c:auto val="1"/>
        <c:lblOffset val="100"/>
        <c:baseTimeUnit val="days"/>
      </c:dateAx>
      <c:valAx>
        <c:axId val="167373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373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Ayurveda by Curejoy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</c:numCache>
            </c:numRef>
          </c:cat>
          <c:val>
            <c:numRef>
              <c:f>Sheet1!$B$2:$B$61</c:f>
              <c:numCache>
                <c:formatCode>General</c:formatCode>
                <c:ptCount val="60"/>
                <c:pt idx="0">
                  <c:v>874326</c:v>
                </c:pt>
                <c:pt idx="1">
                  <c:v>885468</c:v>
                </c:pt>
                <c:pt idx="2">
                  <c:v>594129</c:v>
                </c:pt>
                <c:pt idx="3">
                  <c:v>713061</c:v>
                </c:pt>
                <c:pt idx="4">
                  <c:v>842861</c:v>
                </c:pt>
                <c:pt idx="5">
                  <c:v>866301</c:v>
                </c:pt>
                <c:pt idx="6">
                  <c:v>815294</c:v>
                </c:pt>
                <c:pt idx="7">
                  <c:v>783308</c:v>
                </c:pt>
                <c:pt idx="8">
                  <c:v>741300</c:v>
                </c:pt>
                <c:pt idx="9">
                  <c:v>821971</c:v>
                </c:pt>
                <c:pt idx="10">
                  <c:v>683226</c:v>
                </c:pt>
                <c:pt idx="11">
                  <c:v>711481</c:v>
                </c:pt>
                <c:pt idx="12">
                  <c:v>702269</c:v>
                </c:pt>
                <c:pt idx="13">
                  <c:v>709735</c:v>
                </c:pt>
                <c:pt idx="14">
                  <c:v>686370</c:v>
                </c:pt>
                <c:pt idx="15">
                  <c:v>734053</c:v>
                </c:pt>
                <c:pt idx="16">
                  <c:v>760204</c:v>
                </c:pt>
                <c:pt idx="17">
                  <c:v>665212</c:v>
                </c:pt>
                <c:pt idx="18">
                  <c:v>831400</c:v>
                </c:pt>
                <c:pt idx="19">
                  <c:v>711774</c:v>
                </c:pt>
                <c:pt idx="20">
                  <c:v>790149</c:v>
                </c:pt>
                <c:pt idx="21">
                  <c:v>690249</c:v>
                </c:pt>
                <c:pt idx="22">
                  <c:v>661278</c:v>
                </c:pt>
                <c:pt idx="23">
                  <c:v>617601</c:v>
                </c:pt>
                <c:pt idx="24">
                  <c:v>706715</c:v>
                </c:pt>
                <c:pt idx="25">
                  <c:v>634898</c:v>
                </c:pt>
                <c:pt idx="26">
                  <c:v>630848</c:v>
                </c:pt>
                <c:pt idx="27">
                  <c:v>659550</c:v>
                </c:pt>
                <c:pt idx="28">
                  <c:v>610255</c:v>
                </c:pt>
                <c:pt idx="29">
                  <c:v>594500</c:v>
                </c:pt>
                <c:pt idx="30">
                  <c:v>509689</c:v>
                </c:pt>
                <c:pt idx="31">
                  <c:v>470539</c:v>
                </c:pt>
                <c:pt idx="32">
                  <c:v>436395</c:v>
                </c:pt>
                <c:pt idx="33">
                  <c:v>424773</c:v>
                </c:pt>
                <c:pt idx="34">
                  <c:v>435198</c:v>
                </c:pt>
                <c:pt idx="35">
                  <c:v>468857</c:v>
                </c:pt>
                <c:pt idx="36">
                  <c:v>522849</c:v>
                </c:pt>
                <c:pt idx="37">
                  <c:v>491460</c:v>
                </c:pt>
                <c:pt idx="38">
                  <c:v>503675</c:v>
                </c:pt>
                <c:pt idx="39">
                  <c:v>549861</c:v>
                </c:pt>
                <c:pt idx="40">
                  <c:v>588584</c:v>
                </c:pt>
                <c:pt idx="41">
                  <c:v>517632</c:v>
                </c:pt>
                <c:pt idx="42">
                  <c:v>536193</c:v>
                </c:pt>
                <c:pt idx="43">
                  <c:v>523146</c:v>
                </c:pt>
                <c:pt idx="44">
                  <c:v>536836</c:v>
                </c:pt>
                <c:pt idx="45">
                  <c:v>553768</c:v>
                </c:pt>
                <c:pt idx="46">
                  <c:v>592364</c:v>
                </c:pt>
                <c:pt idx="47">
                  <c:v>669395</c:v>
                </c:pt>
                <c:pt idx="48">
                  <c:v>697135</c:v>
                </c:pt>
                <c:pt idx="49">
                  <c:v>908560</c:v>
                </c:pt>
                <c:pt idx="50">
                  <c:v>1079483</c:v>
                </c:pt>
                <c:pt idx="51">
                  <c:v>974599</c:v>
                </c:pt>
                <c:pt idx="52">
                  <c:v>874880</c:v>
                </c:pt>
                <c:pt idx="53">
                  <c:v>849231</c:v>
                </c:pt>
                <c:pt idx="54">
                  <c:v>794450</c:v>
                </c:pt>
                <c:pt idx="55">
                  <c:v>726370</c:v>
                </c:pt>
                <c:pt idx="56">
                  <c:v>681380</c:v>
                </c:pt>
                <c:pt idx="57">
                  <c:v>558654</c:v>
                </c:pt>
                <c:pt idx="58">
                  <c:v>543383</c:v>
                </c:pt>
                <c:pt idx="59">
                  <c:v>28424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14-47A2-8685-18DA861DFF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1436632"/>
        <c:axId val="325938568"/>
      </c:lineChart>
      <c:dateAx>
        <c:axId val="271436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938568"/>
        <c:crosses val="autoZero"/>
        <c:auto val="1"/>
        <c:lblOffset val="100"/>
        <c:baseTimeUnit val="days"/>
      </c:dateAx>
      <c:valAx>
        <c:axId val="325938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436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Ayurveda by Curejoy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</c:numCache>
            </c:numRef>
          </c:cat>
          <c:val>
            <c:numRef>
              <c:f>Sheet1!$B$2:$B$61</c:f>
              <c:numCache>
                <c:formatCode>General</c:formatCode>
                <c:ptCount val="60"/>
                <c:pt idx="0">
                  <c:v>231</c:v>
                </c:pt>
                <c:pt idx="1">
                  <c:v>139</c:v>
                </c:pt>
                <c:pt idx="2">
                  <c:v>494</c:v>
                </c:pt>
                <c:pt idx="3">
                  <c:v>175</c:v>
                </c:pt>
                <c:pt idx="4">
                  <c:v>265</c:v>
                </c:pt>
                <c:pt idx="5">
                  <c:v>173</c:v>
                </c:pt>
                <c:pt idx="6">
                  <c:v>66</c:v>
                </c:pt>
                <c:pt idx="7">
                  <c:v>292</c:v>
                </c:pt>
                <c:pt idx="8">
                  <c:v>1372</c:v>
                </c:pt>
                <c:pt idx="9">
                  <c:v>171</c:v>
                </c:pt>
                <c:pt idx="10">
                  <c:v>55</c:v>
                </c:pt>
                <c:pt idx="11">
                  <c:v>620</c:v>
                </c:pt>
                <c:pt idx="12">
                  <c:v>136</c:v>
                </c:pt>
                <c:pt idx="13">
                  <c:v>62</c:v>
                </c:pt>
                <c:pt idx="14">
                  <c:v>90</c:v>
                </c:pt>
                <c:pt idx="15">
                  <c:v>1919</c:v>
                </c:pt>
                <c:pt idx="16">
                  <c:v>165</c:v>
                </c:pt>
                <c:pt idx="17">
                  <c:v>141</c:v>
                </c:pt>
                <c:pt idx="18">
                  <c:v>71</c:v>
                </c:pt>
                <c:pt idx="19">
                  <c:v>192</c:v>
                </c:pt>
                <c:pt idx="20">
                  <c:v>70</c:v>
                </c:pt>
                <c:pt idx="21">
                  <c:v>50</c:v>
                </c:pt>
                <c:pt idx="22">
                  <c:v>46</c:v>
                </c:pt>
                <c:pt idx="23">
                  <c:v>75</c:v>
                </c:pt>
                <c:pt idx="24">
                  <c:v>294</c:v>
                </c:pt>
                <c:pt idx="25">
                  <c:v>30</c:v>
                </c:pt>
                <c:pt idx="26">
                  <c:v>40</c:v>
                </c:pt>
                <c:pt idx="27">
                  <c:v>45</c:v>
                </c:pt>
                <c:pt idx="28">
                  <c:v>126</c:v>
                </c:pt>
                <c:pt idx="29">
                  <c:v>41</c:v>
                </c:pt>
                <c:pt idx="30">
                  <c:v>36</c:v>
                </c:pt>
                <c:pt idx="31">
                  <c:v>77</c:v>
                </c:pt>
                <c:pt idx="32">
                  <c:v>18</c:v>
                </c:pt>
                <c:pt idx="33">
                  <c:v>72</c:v>
                </c:pt>
                <c:pt idx="34">
                  <c:v>183</c:v>
                </c:pt>
                <c:pt idx="35">
                  <c:v>57</c:v>
                </c:pt>
                <c:pt idx="36">
                  <c:v>161</c:v>
                </c:pt>
                <c:pt idx="37">
                  <c:v>115</c:v>
                </c:pt>
                <c:pt idx="38">
                  <c:v>229</c:v>
                </c:pt>
                <c:pt idx="39">
                  <c:v>48</c:v>
                </c:pt>
                <c:pt idx="40">
                  <c:v>206</c:v>
                </c:pt>
                <c:pt idx="41">
                  <c:v>38</c:v>
                </c:pt>
                <c:pt idx="42">
                  <c:v>150</c:v>
                </c:pt>
                <c:pt idx="43">
                  <c:v>31</c:v>
                </c:pt>
                <c:pt idx="44">
                  <c:v>264</c:v>
                </c:pt>
                <c:pt idx="45">
                  <c:v>97</c:v>
                </c:pt>
                <c:pt idx="46">
                  <c:v>122</c:v>
                </c:pt>
                <c:pt idx="47">
                  <c:v>39</c:v>
                </c:pt>
                <c:pt idx="48">
                  <c:v>222</c:v>
                </c:pt>
                <c:pt idx="49">
                  <c:v>200</c:v>
                </c:pt>
                <c:pt idx="50">
                  <c:v>105</c:v>
                </c:pt>
                <c:pt idx="51">
                  <c:v>105</c:v>
                </c:pt>
                <c:pt idx="52">
                  <c:v>460</c:v>
                </c:pt>
                <c:pt idx="53">
                  <c:v>126</c:v>
                </c:pt>
                <c:pt idx="54">
                  <c:v>82</c:v>
                </c:pt>
                <c:pt idx="55">
                  <c:v>358</c:v>
                </c:pt>
                <c:pt idx="56">
                  <c:v>42</c:v>
                </c:pt>
                <c:pt idx="57">
                  <c:v>34</c:v>
                </c:pt>
                <c:pt idx="58">
                  <c:v>35</c:v>
                </c:pt>
                <c:pt idx="59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6B0-447E-9ACA-D8633632B0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5936600"/>
        <c:axId val="325936272"/>
      </c:lineChart>
      <c:dateAx>
        <c:axId val="325936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936272"/>
        <c:crosses val="autoZero"/>
        <c:auto val="1"/>
        <c:lblOffset val="100"/>
        <c:baseTimeUnit val="days"/>
      </c:dateAx>
      <c:valAx>
        <c:axId val="325936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936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Ayurveda by Curejoy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</c:numCache>
            </c:numRef>
          </c:cat>
          <c:val>
            <c:numRef>
              <c:f>Sheet1!$B$2:$B$61</c:f>
              <c:numCache>
                <c:formatCode>General</c:formatCode>
                <c:ptCount val="60"/>
                <c:pt idx="0">
                  <c:v>690</c:v>
                </c:pt>
                <c:pt idx="1">
                  <c:v>450</c:v>
                </c:pt>
                <c:pt idx="2">
                  <c:v>617</c:v>
                </c:pt>
                <c:pt idx="3">
                  <c:v>784</c:v>
                </c:pt>
                <c:pt idx="4">
                  <c:v>1308</c:v>
                </c:pt>
                <c:pt idx="5">
                  <c:v>911</c:v>
                </c:pt>
                <c:pt idx="6">
                  <c:v>907</c:v>
                </c:pt>
                <c:pt idx="7">
                  <c:v>1473</c:v>
                </c:pt>
                <c:pt idx="8">
                  <c:v>1064</c:v>
                </c:pt>
                <c:pt idx="9">
                  <c:v>1344</c:v>
                </c:pt>
                <c:pt idx="10">
                  <c:v>879</c:v>
                </c:pt>
                <c:pt idx="11">
                  <c:v>1006</c:v>
                </c:pt>
                <c:pt idx="12">
                  <c:v>851</c:v>
                </c:pt>
                <c:pt idx="13">
                  <c:v>1418</c:v>
                </c:pt>
                <c:pt idx="14">
                  <c:v>1238</c:v>
                </c:pt>
                <c:pt idx="15">
                  <c:v>1902</c:v>
                </c:pt>
                <c:pt idx="16">
                  <c:v>1401</c:v>
                </c:pt>
                <c:pt idx="17">
                  <c:v>2021</c:v>
                </c:pt>
                <c:pt idx="18">
                  <c:v>1211</c:v>
                </c:pt>
                <c:pt idx="19">
                  <c:v>925</c:v>
                </c:pt>
                <c:pt idx="20">
                  <c:v>1134</c:v>
                </c:pt>
                <c:pt idx="21">
                  <c:v>945</c:v>
                </c:pt>
                <c:pt idx="22">
                  <c:v>727</c:v>
                </c:pt>
                <c:pt idx="23">
                  <c:v>658</c:v>
                </c:pt>
                <c:pt idx="24">
                  <c:v>1107</c:v>
                </c:pt>
                <c:pt idx="25">
                  <c:v>382</c:v>
                </c:pt>
                <c:pt idx="26">
                  <c:v>1273</c:v>
                </c:pt>
                <c:pt idx="27">
                  <c:v>1240</c:v>
                </c:pt>
                <c:pt idx="28">
                  <c:v>811</c:v>
                </c:pt>
                <c:pt idx="29">
                  <c:v>566</c:v>
                </c:pt>
                <c:pt idx="30">
                  <c:v>661</c:v>
                </c:pt>
                <c:pt idx="31">
                  <c:v>705</c:v>
                </c:pt>
                <c:pt idx="32">
                  <c:v>546</c:v>
                </c:pt>
                <c:pt idx="33">
                  <c:v>611</c:v>
                </c:pt>
                <c:pt idx="34">
                  <c:v>1088</c:v>
                </c:pt>
                <c:pt idx="35">
                  <c:v>656</c:v>
                </c:pt>
                <c:pt idx="36">
                  <c:v>998</c:v>
                </c:pt>
                <c:pt idx="37">
                  <c:v>463</c:v>
                </c:pt>
                <c:pt idx="38">
                  <c:v>968</c:v>
                </c:pt>
                <c:pt idx="39">
                  <c:v>835</c:v>
                </c:pt>
                <c:pt idx="40">
                  <c:v>1942</c:v>
                </c:pt>
                <c:pt idx="41">
                  <c:v>627</c:v>
                </c:pt>
                <c:pt idx="42">
                  <c:v>1015</c:v>
                </c:pt>
                <c:pt idx="43">
                  <c:v>642</c:v>
                </c:pt>
                <c:pt idx="44">
                  <c:v>1006</c:v>
                </c:pt>
                <c:pt idx="45">
                  <c:v>1348</c:v>
                </c:pt>
                <c:pt idx="46">
                  <c:v>2230</c:v>
                </c:pt>
                <c:pt idx="47">
                  <c:v>620</c:v>
                </c:pt>
                <c:pt idx="48">
                  <c:v>6219</c:v>
                </c:pt>
                <c:pt idx="49">
                  <c:v>1974</c:v>
                </c:pt>
                <c:pt idx="50">
                  <c:v>1292</c:v>
                </c:pt>
                <c:pt idx="51">
                  <c:v>629</c:v>
                </c:pt>
                <c:pt idx="52">
                  <c:v>1483</c:v>
                </c:pt>
                <c:pt idx="53">
                  <c:v>959</c:v>
                </c:pt>
                <c:pt idx="54">
                  <c:v>1001</c:v>
                </c:pt>
                <c:pt idx="55">
                  <c:v>1505</c:v>
                </c:pt>
                <c:pt idx="56">
                  <c:v>638</c:v>
                </c:pt>
                <c:pt idx="57">
                  <c:v>450</c:v>
                </c:pt>
                <c:pt idx="58">
                  <c:v>485</c:v>
                </c:pt>
                <c:pt idx="59">
                  <c:v>191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A51-46C0-B7BE-92201E1C35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5933320"/>
        <c:axId val="325933648"/>
      </c:lineChart>
      <c:dateAx>
        <c:axId val="325933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933648"/>
        <c:crosses val="autoZero"/>
        <c:auto val="1"/>
        <c:lblOffset val="100"/>
        <c:baseTimeUnit val="days"/>
      </c:dateAx>
      <c:valAx>
        <c:axId val="325933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933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BC56F-A621-49DC-98FA-27C88BADC8F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Monthly Data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83F950-016E-4F72-B903-3D97268F247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Curejoy</a:t>
            </a:r>
          </a:p>
        </p:txBody>
      </p:sp>
    </p:spTree>
    <p:extLst>
      <p:ext uri="{BB962C8B-B14F-4D97-AF65-F5344CB8AC3E}">
        <p14:creationId xmlns:p14="http://schemas.microsoft.com/office/powerpoint/2010/main" val="1118712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34798-6B00-4814-892B-6F044E7C0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CA07EA-2242-4C2A-A5BD-E89E3BFD5F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88604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81E2DC-6FFB-4BAA-AFE8-558E6E4333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C61262-1FFF-47EB-91AA-7787F4BE2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093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0D190-0568-4C82-A808-303D295C3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9B4B2B-B187-4602-85F4-5A284C95CD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805474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538B8F-B7B6-4E70-8ACC-52B3C545DD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C1897A-45A6-4B7C-8439-9697AC5A8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6776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8DA56-51D8-43FD-BD46-8B8B84A83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45A34C-7800-47AE-8B92-756DF9A9B9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77081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898EA7-342F-4943-9D41-6D1F2EA112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A54648-9CAD-481A-9485-721542F90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906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F5512-EEE6-49A2-8FC6-0BAD71436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0883779-263B-453A-B98E-D9C00F2E14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627628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52A640-7ACB-4F1C-9AE1-E59779170E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C71FEB-8DDC-4479-A7B6-1BE0EA39F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35149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412E2-844C-45DA-BC27-9C1059B24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ACF168-16C4-4672-BA68-C1BFFE8FD7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859193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2938B1-3EA0-4678-A3E5-527C24A9E9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EBB82E-B28A-4E6D-BA03-FEBF41630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3056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98F07-3B1E-4A24-8A3C-47FBB1CE9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0D4090-4AF8-4C98-99AD-05ECB06216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38414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7983514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0950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66733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74080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60572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32847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40741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46594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92091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436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36244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14750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96341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66158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54853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84179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32463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89201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51038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757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67629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46716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23121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17164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07896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53237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64061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85944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904D9A-F5DA-468D-92A8-3B4C4F51B6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41581259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80C7B-0044-47CE-B35E-D5FBDA2CA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6BB35D-3B81-4987-9221-631C1DFB30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33056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8689996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04383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61700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01794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4197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85577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5344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0457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9651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39876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26299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11389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04287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32535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17728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10487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3275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38270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31543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29728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08702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23143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8978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79540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39345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64252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82703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6797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- 2018-03-01 04:00:00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Includes Tips On How To Use Them...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1.8144%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7694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250B48-5502-44D1-B903-58CF198F17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9346619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84DDF-D266-4078-A827-8008F0080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03B2FA-6D4A-4B33-8C3F-363790051B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72925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9894631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18518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76429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08726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32947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86487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91163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19583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21557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63824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46635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58581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74031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12430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50598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25444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28389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9745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20462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01104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89871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73185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05602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89145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09893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89722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70095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102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- 2018-03-01 03:30:00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Keep Up Your Health With Copper ==&gt; Read More ==&gt; http://bit.ly/Water-CopperVessel-Benefits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4.3695%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75111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5F96F1-6548-4FAC-9BF8-2E2D16879D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4823415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6769D-CA2C-474A-8D8A-4C02673EE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D95A78-04BA-41C3-871C-7F4246CD46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13120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159253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36000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95371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55692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31828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16417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6012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93653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56061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51105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73842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52292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18745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20831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47012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24961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85825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75502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81862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65476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41743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47323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56212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30123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60746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58184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30980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199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- 2018-03-01 02:50:00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You Need To Eat Some Nutrient-Rich Carbs...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2.3850%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9997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A31C2E-8701-4E90-B0FB-6D36A0D4CB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9077442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EFDE2-A538-41E0-B388-77ECA73DB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BB6B47-086D-41C4-A024-7A280DA1B8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64081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7032522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91019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82975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56656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37937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37720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46057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83416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38219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86240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78189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59659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55441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77293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80970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62754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81925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87735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97572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55629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44453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4874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52539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62565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03395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65453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77371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9275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- 2018-03-01 02:19:00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Soak All Your Troubles Away... ==&gt; Read More ==&gt; http://bit.ly/CoconutOil--Benefits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1.9439%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76071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9AF795-EF4B-482B-B555-3BA5357F28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18434026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31737-B775-4F77-9A82-833B0C921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9E3B8F-76F2-4C49-BA35-57CABCD6B5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87943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0620666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86784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59634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65398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48053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75918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36366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62902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76144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31152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59178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99096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52473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50096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02364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94581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77413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34377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48447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05690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78536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81171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11389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06252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50671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28039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7325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594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- 2018-03-01 01:48:00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These Reasons Are Important...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1.8835%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4980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C2DE02-F9C4-4AEC-9E7F-39A6A6B75E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6892148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C98DF-01B8-4768-A970-674AD9CF2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47D301-1281-44BF-8AAC-32BCB6DA30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35781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1602827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50854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57733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69678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93220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92935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4843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84663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08022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73097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77796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289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82390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72966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87813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16270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66803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86219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01618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31202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80482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80962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53308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75224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1029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11963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4671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5699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- 2018-03-01 01:18:00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Tip: Consult With Your Doctor About This One Before You Get Started With It...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2.5336%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0449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C56DA2-A83A-4463-AB19-64FF220F19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18398872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2C2F0-8ADB-42DA-A229-5F3E97DA1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9ACECB-122C-41A4-BE82-B6D16A3A6C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91769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7068102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37756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4151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18016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70777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53826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04705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56676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15365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28439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87958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41716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58855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40634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7652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04182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34901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81419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52257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68150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55676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51480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74894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86357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81496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67826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42990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144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- 2018-03-01 00:48:00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You Shouldn't Either...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3.8729%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1527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6F442A-0A0A-4DC8-A7D9-3A204126CF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4599405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6F9A0-F669-4A88-834F-B805EB526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753794-A299-4851-B9D9-8935B0DA86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74180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0085435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00091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3258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16644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44277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42550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2700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58706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44481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84858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06810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89250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11734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372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34642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98373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68997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70505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72759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85615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98275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32788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10154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46546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76330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41169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88914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5210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- 2018-03-01 00:00:00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It Has Shown A Positive Effect Even At A Lower Dose...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3.3590%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57242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ED9F60-619C-4F12-8A08-1137121706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3254590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CE07E-7FF6-44D7-8995-D73467FFC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0C4712-489A-4937-BD33-BDF86512CF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4746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7874948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68290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65116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51838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52877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26915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54361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662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72564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53478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25517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04892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06881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97853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75468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41236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27554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08638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83466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79830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35915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69451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10588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71845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65144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36909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41303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457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- 2018-02-28 23:15:01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You Won't Wait To Try These Body Weight Workouts...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3.9652%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31564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36E484-0095-477E-9194-DC33BAD66B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5524681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A03FF-B6AA-48E8-8C7F-C196BC84C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E1F8D2-CAEC-4A9B-8C7B-C9A4775770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06888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2532731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98150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57913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72508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02867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30120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91829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19057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21462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4568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93019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50639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55331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58292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75438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49348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03769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63397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719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8686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14815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18675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10848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47244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4345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07829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9061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3558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- 2018-02-28 22:30:00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Remember These When You Burn Yourself The Next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4.4279%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10065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4E29D3-5A45-442E-B140-786E0242AC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8760717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66F3D-04CC-41F9-94CC-36E572E19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04B1A2-367B-4658-A50B-943C079C87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35259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1088484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93199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60222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81448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36030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39842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38488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42459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33168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69664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40004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31796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9645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53877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102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56657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46396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78440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12428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21370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02100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21680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75317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8504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0163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65033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70860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153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- 2018-02-28 22:00:00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Thought For The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5.1345%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37587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16575B-8017-4D59-8A3F-6C6AECE4F8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4204718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6FBE1-5514-4E28-AFEE-B59FD6013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E4CEC9-3333-4BCC-9D62-2DC5921F73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39092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7776350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26225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467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39440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07198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22435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54151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26266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64941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71820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68687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52489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52932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86913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36782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11858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37164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72867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83960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29795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40222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28549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55486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16708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67254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77896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13967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9775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- 2018-02-28 21:30:00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It Is Regarded As One Of The Ultimate Detox Drinks...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3.7817%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9106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BD1315-24B1-4997-9284-23D856FB66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7426394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E66E6-F1D4-4CDC-A006-E37501874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F7A8B5-192F-4149-8A0B-37BA14D0CE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06797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8068814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05645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48142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70085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31581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82692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40717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37673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46414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54099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23373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0828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60041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36909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15906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27243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03762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32173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93393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68728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75040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16170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29525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47123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609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54063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10878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2874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- 2018-02-28 21:00:00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Relieving Pain Is Just One Of The Plus Points...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2.8708%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7138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C9D60B-A20A-4073-A24C-296ADFF9F6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6364597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8738B-1F4E-4FD6-8B1E-C727E6DA2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30C17D-3E30-4BCE-AA55-3425A85B8B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26636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9275437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17395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68987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96244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87521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46398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22876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53622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15413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90493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64170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55478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55983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96018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63664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41904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47379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25704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98969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75417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03321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8603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68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44583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75807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39917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40514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3153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- 2018-02-28 20:30:01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What Causes Painful Dental Cavities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3.6238%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93960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E75A29-2330-4010-BD26-D787E9456F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6969877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0060D-929C-43EB-AC24-4C5BFDAF9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023E21-B0EA-4641-BFA3-00E25B340F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40166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0767966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09781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04054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36075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35355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16200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8692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09359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68902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24942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2935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2318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36306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0011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36827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40013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51652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71674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23561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68070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67595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05521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98972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9163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74764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82227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4114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8132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- 2018-02-28 20:00:00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Breathe In Deep And Reduce Your Tummy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3.6193%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45509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540D7F-5C75-485A-8A3B-E51604F62A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6464132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10BC5-95B0-4FC3-A09D-378747603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5A0CAC-A81C-4DEF-93E0-35D9CCA6D0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80087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9795357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58676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076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92896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47146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48158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51100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62449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12218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60269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34414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46188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29010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10210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24578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91293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44406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41193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35259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01542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99571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46725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7313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10242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38108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74338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75703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456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- 2018-02-28 19:30:00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Maybe Your Munchkin Is Full Already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4.1760%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8633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B7AE12-E506-4284-98DA-AB0E283880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1798147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5A53B-E9EE-4D90-B7F2-09786422B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062CFE-A530-4113-9A64-91F8F510BB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64710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0651751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55671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67677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85068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72790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4812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2378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5741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94112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12433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80994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9742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25105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00842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59901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68140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13621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09018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42290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15733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49451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31526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30780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8435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36007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57591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65336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8725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- 2018-02-28 19:00:00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Let Ayurveda Help You Choose The Right Foods For Your Body...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2.4886%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32663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4257DE-5297-4761-98AB-5438CC0B4B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6882972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2F975-6AF6-49AE-973E-EE96C39AB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CAF769-CB1F-4E18-BAEC-DEAD27444B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18227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1033987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72518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2420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80482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94685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12388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05318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47642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02652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94107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47951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49889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64279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52966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25485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47866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93039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92718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7234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1372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49343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80010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97323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38389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89149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74769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05958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6130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- 2018-02-28 18:30:00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Can A Little Too Much Of ACV Reverse Its Magical Powers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4.4528%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4115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E3F0B8-1E3A-4321-8C87-BD35510271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5627768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0761E-AA95-4021-917E-8BAF42168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4F9FB8-AF5C-41D8-8561-FDAA1F9A6A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14817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8029243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85214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06315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55843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64356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10401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52141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59991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59609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95134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87696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46572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16722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81450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15335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44593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85227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39777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9812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44098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86950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51240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98209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62013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87402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1975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12820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144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- 2018-02-28 18:00:00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Did You Know About This Acid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3.4626%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1963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9BF6C3-3592-4F0C-85E9-7891864656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4046004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4C9B8-72A3-441F-9C89-4DA4C3B9C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D39E11-88EB-4571-B8E1-ED3D8F0731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79645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6469452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66712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45022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94561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57264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38133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52571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53509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05105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68199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27049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29268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30793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99714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41272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05464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47752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92026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41004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30750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07180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27872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32895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67257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41288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94987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93575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6240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- 2018-02-28 17:30:00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Key To Stopping That Pain In Your Head Is Through Your Stomach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2.6810%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41668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279752-0738-4492-ADA5-AECE28AB0D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8842254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F7976-DE74-4B24-AB91-DC5C671D9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2C6982-2E2A-4513-9582-BD1D6CE666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62093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8272642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46324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42800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81322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51051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75171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0984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91940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0458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92729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654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26041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74477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32866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61107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29711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55616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29545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42758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83987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9696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16761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62236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39395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84465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81332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51164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8606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- 2018-02-28 17:00:00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You Need To Give It A Shot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2.1286%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1190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EE0FEA-76FA-4CDD-8892-732BB2FF6E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8349921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D6BB3-27CF-490A-9FC5-055F2EC27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D8B532-37A2-4DCB-9686-11BC66DFE0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99202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2469149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77537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4745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81060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50020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57490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12867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21042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49091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31281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85870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10011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70656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26063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5220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89056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31045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60549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82960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2204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81913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30680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2012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98409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54022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16111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11822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32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- 2018-02-28 16:30:01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Check Them Out...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2.7699%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9672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A14874-FD35-418D-92FC-63D4A77804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6650702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E6B3B-396C-4C05-8A30-632390577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26EF7A-F384-4A5C-86AF-7365322A8E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00861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7965454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16417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2452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04064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86712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29019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08032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58622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18169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53298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02685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7458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91017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41752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69655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6343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1472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22957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06043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02126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84453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06053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78430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39549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27316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07641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23322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678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- 2018-02-28 15:30:00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Find A Simple Recipe Inside...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2.1334%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89875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D26553-D21C-4C11-AEDA-39E74BC2B5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42612132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8CBB8-92F7-42AF-B9A9-2B7FC55B8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31DA31-6E14-4D3E-9943-49F558758B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48964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0259380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68349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01851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17053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74817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16297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94388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89877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55475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25889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82523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78152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36093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67645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78845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66233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24310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40296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40043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37201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09636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72212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43222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24582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40773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28542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60874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5414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- 2018-02-28 15:00:00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Especially Helpful In Preventing Chronic Constipation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1.6776%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8806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5A457A-A299-4EC2-8C03-26E000441B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25541015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EA43F-0FBC-45E6-8EF0-91B04D2A3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6E903F-BAA5-49F7-B30B-0C78338214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33637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7691401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82536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24704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16922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0874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88615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64503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54187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55249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17453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08447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88589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46589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54078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20810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02419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79785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74955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41184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77564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19192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63226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0580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60868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6528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27843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77582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812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Ayurveda by Curejoy - 2018-02-28 14:34:01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Think Twice Before Drinking It In The Morning ==&gt; Read More ==&gt; http://bit.ly/BestTime-DrinkMilk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2.0360%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80101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7100B4-5CB1-4340-BFE1-7CAA96D969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16337702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2411</Words>
  <Application>Microsoft Office PowerPoint</Application>
  <PresentationFormat>On-screen Show (4:3)</PresentationFormat>
  <Paragraphs>1421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Calibri</vt:lpstr>
      <vt:lpstr>quintly_template</vt:lpstr>
      <vt:lpstr>Monthly Data</vt:lpstr>
      <vt:lpstr>Facebook Fans Total</vt:lpstr>
      <vt:lpstr>Facebook Page Views</vt:lpstr>
      <vt:lpstr>Facebook Engaged Users</vt:lpstr>
      <vt:lpstr>Facebook Average Comments Per Post</vt:lpstr>
      <vt:lpstr>Facebook Average Shares Per Post</vt:lpstr>
      <vt:lpstr>Facebook Own Posts Table - 1 of 26</vt:lpstr>
      <vt:lpstr>Facebook Own Posts Table - 2 of 26</vt:lpstr>
      <vt:lpstr>Facebook Own Posts Table - 3 of 26</vt:lpstr>
      <vt:lpstr>Facebook Own Posts Table - 4 of 26</vt:lpstr>
      <vt:lpstr>Facebook Own Posts Table - 5 of 26</vt:lpstr>
      <vt:lpstr>Facebook Own Posts Table - 6 of 26</vt:lpstr>
      <vt:lpstr>Facebook Own Posts Table - 7 of 26</vt:lpstr>
      <vt:lpstr>Facebook Own Posts Table - 8 of 26</vt:lpstr>
      <vt:lpstr>Facebook Own Posts Table - 9 of 26</vt:lpstr>
      <vt:lpstr>Facebook Own Posts Table - 10 of 26</vt:lpstr>
      <vt:lpstr>Facebook Own Posts Table - 11 of 26</vt:lpstr>
      <vt:lpstr>Facebook Own Posts Table - 12 of 26</vt:lpstr>
      <vt:lpstr>Facebook Own Posts Table - 13 of 26</vt:lpstr>
      <vt:lpstr>Facebook Own Posts Table - 14 of 26</vt:lpstr>
      <vt:lpstr>Facebook Own Posts Table - 15 of 26</vt:lpstr>
      <vt:lpstr>Facebook Own Posts Table - 16 of 26</vt:lpstr>
      <vt:lpstr>Facebook Own Posts Table - 17 of 26</vt:lpstr>
      <vt:lpstr>Facebook Own Posts Table - 18 of 26</vt:lpstr>
      <vt:lpstr>Facebook Own Posts Table - 19 of 26</vt:lpstr>
      <vt:lpstr>Facebook Own Posts Table - 20 of 26</vt:lpstr>
      <vt:lpstr>Facebook Own Posts Table - 21 of 26</vt:lpstr>
      <vt:lpstr>Facebook Own Posts Table - 22 of 26</vt:lpstr>
      <vt:lpstr>Facebook Own Posts Table - 23 of 26</vt:lpstr>
      <vt:lpstr>Facebook Own Posts Table - 24 of 26</vt:lpstr>
      <vt:lpstr>Facebook Own Posts Table - 25 of 26</vt:lpstr>
      <vt:lpstr>Facebook Own Posts Table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Data</dc:title>
  <dc:creator>Administrator</dc:creator>
  <cp:lastModifiedBy>Administrator</cp:lastModifiedBy>
  <cp:revision>1</cp:revision>
  <dcterms:created xsi:type="dcterms:W3CDTF">2018-03-01T09:13:49Z</dcterms:created>
  <dcterms:modified xsi:type="dcterms:W3CDTF">2018-03-01T09:15:19Z</dcterms:modified>
</cp:coreProperties>
</file>