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55F32-F680-4A53-B8AB-D8BF15439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8676AC-16DC-4A9C-863C-4624B3415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22295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32671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1628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073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958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804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74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152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723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Ayurveda by Curejoy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9729274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9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Curejoy Moms CureJoy Moms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5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Curejoy Recipes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01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Curejoy Yoga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9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Curejoy Inspirations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69A85-ECFC-411F-9CAC-4ABC1760A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27357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</dc:title>
  <dc:creator>Administrator</dc:creator>
  <cp:lastModifiedBy>Administrator</cp:lastModifiedBy>
  <cp:revision>1</cp:revision>
  <dcterms:created xsi:type="dcterms:W3CDTF">2018-02-28T21:45:17Z</dcterms:created>
  <dcterms:modified xsi:type="dcterms:W3CDTF">2018-02-28T21:45:25Z</dcterms:modified>
</cp:coreProperties>
</file>