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Ayurveda by Curejoy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43</c:v>
                </c:pt>
                <c:pt idx="1">
                  <c:v>41</c:v>
                </c:pt>
                <c:pt idx="2">
                  <c:v>38</c:v>
                </c:pt>
                <c:pt idx="3">
                  <c:v>38</c:v>
                </c:pt>
                <c:pt idx="4">
                  <c:v>39</c:v>
                </c:pt>
                <c:pt idx="5">
                  <c:v>39</c:v>
                </c:pt>
                <c:pt idx="6">
                  <c:v>37</c:v>
                </c:pt>
                <c:pt idx="7">
                  <c:v>37</c:v>
                </c:pt>
                <c:pt idx="8">
                  <c:v>38</c:v>
                </c:pt>
                <c:pt idx="9">
                  <c:v>40</c:v>
                </c:pt>
                <c:pt idx="10">
                  <c:v>40</c:v>
                </c:pt>
                <c:pt idx="11">
                  <c:v>40</c:v>
                </c:pt>
                <c:pt idx="12">
                  <c:v>41</c:v>
                </c:pt>
                <c:pt idx="13">
                  <c:v>41</c:v>
                </c:pt>
                <c:pt idx="14">
                  <c:v>38</c:v>
                </c:pt>
                <c:pt idx="15">
                  <c:v>39</c:v>
                </c:pt>
                <c:pt idx="16">
                  <c:v>40</c:v>
                </c:pt>
                <c:pt idx="17">
                  <c:v>40</c:v>
                </c:pt>
                <c:pt idx="18">
                  <c:v>39</c:v>
                </c:pt>
                <c:pt idx="19">
                  <c:v>39</c:v>
                </c:pt>
                <c:pt idx="20">
                  <c:v>40</c:v>
                </c:pt>
                <c:pt idx="21">
                  <c:v>41</c:v>
                </c:pt>
                <c:pt idx="22">
                  <c:v>41</c:v>
                </c:pt>
                <c:pt idx="23">
                  <c:v>40</c:v>
                </c:pt>
                <c:pt idx="24">
                  <c:v>41</c:v>
                </c:pt>
                <c:pt idx="25">
                  <c:v>42</c:v>
                </c:pt>
                <c:pt idx="26">
                  <c:v>43</c:v>
                </c:pt>
                <c:pt idx="27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CC-4832-A1D7-EBD5B5E099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Curejoy Moms CureJoy Moms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26</c:v>
                </c:pt>
                <c:pt idx="1">
                  <c:v>18</c:v>
                </c:pt>
                <c:pt idx="2">
                  <c:v>13</c:v>
                </c:pt>
                <c:pt idx="3">
                  <c:v>16</c:v>
                </c:pt>
                <c:pt idx="4">
                  <c:v>15</c:v>
                </c:pt>
                <c:pt idx="5">
                  <c:v>16</c:v>
                </c:pt>
                <c:pt idx="6">
                  <c:v>15</c:v>
                </c:pt>
                <c:pt idx="7">
                  <c:v>16</c:v>
                </c:pt>
                <c:pt idx="8">
                  <c:v>16</c:v>
                </c:pt>
                <c:pt idx="9">
                  <c:v>16</c:v>
                </c:pt>
                <c:pt idx="10">
                  <c:v>16</c:v>
                </c:pt>
                <c:pt idx="11">
                  <c:v>16</c:v>
                </c:pt>
                <c:pt idx="12">
                  <c:v>15</c:v>
                </c:pt>
                <c:pt idx="13">
                  <c:v>15</c:v>
                </c:pt>
                <c:pt idx="14">
                  <c:v>16</c:v>
                </c:pt>
                <c:pt idx="15">
                  <c:v>16</c:v>
                </c:pt>
                <c:pt idx="16">
                  <c:v>15</c:v>
                </c:pt>
                <c:pt idx="17">
                  <c:v>16</c:v>
                </c:pt>
                <c:pt idx="18">
                  <c:v>16</c:v>
                </c:pt>
                <c:pt idx="19">
                  <c:v>17</c:v>
                </c:pt>
                <c:pt idx="20">
                  <c:v>17</c:v>
                </c:pt>
                <c:pt idx="21">
                  <c:v>17</c:v>
                </c:pt>
                <c:pt idx="22">
                  <c:v>17</c:v>
                </c:pt>
                <c:pt idx="23">
                  <c:v>15</c:v>
                </c:pt>
                <c:pt idx="24">
                  <c:v>17</c:v>
                </c:pt>
                <c:pt idx="25">
                  <c:v>17</c:v>
                </c:pt>
                <c:pt idx="26">
                  <c:v>17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CC-4832-A1D7-EBD5B5E099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Curejoy Recipes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12</c:v>
                </c:pt>
                <c:pt idx="1">
                  <c:v>11</c:v>
                </c:pt>
                <c:pt idx="2">
                  <c:v>11</c:v>
                </c:pt>
                <c:pt idx="3">
                  <c:v>11</c:v>
                </c:pt>
                <c:pt idx="4">
                  <c:v>15</c:v>
                </c:pt>
                <c:pt idx="5">
                  <c:v>15</c:v>
                </c:pt>
                <c:pt idx="6">
                  <c:v>14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15</c:v>
                </c:pt>
                <c:pt idx="11">
                  <c:v>17</c:v>
                </c:pt>
                <c:pt idx="12">
                  <c:v>13</c:v>
                </c:pt>
                <c:pt idx="13">
                  <c:v>15</c:v>
                </c:pt>
                <c:pt idx="14">
                  <c:v>15</c:v>
                </c:pt>
                <c:pt idx="15">
                  <c:v>14</c:v>
                </c:pt>
                <c:pt idx="16">
                  <c:v>15</c:v>
                </c:pt>
                <c:pt idx="17">
                  <c:v>15</c:v>
                </c:pt>
                <c:pt idx="18">
                  <c:v>15</c:v>
                </c:pt>
                <c:pt idx="19">
                  <c:v>15</c:v>
                </c:pt>
                <c:pt idx="20">
                  <c:v>15</c:v>
                </c:pt>
                <c:pt idx="21">
                  <c:v>15</c:v>
                </c:pt>
                <c:pt idx="22">
                  <c:v>15</c:v>
                </c:pt>
                <c:pt idx="23">
                  <c:v>15</c:v>
                </c:pt>
                <c:pt idx="24">
                  <c:v>15</c:v>
                </c:pt>
                <c:pt idx="25">
                  <c:v>16</c:v>
                </c:pt>
                <c:pt idx="26">
                  <c:v>16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CC-4832-A1D7-EBD5B5E099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Curejoy Inspirations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17</c:v>
                </c:pt>
                <c:pt idx="1">
                  <c:v>17</c:v>
                </c:pt>
                <c:pt idx="2">
                  <c:v>13</c:v>
                </c:pt>
                <c:pt idx="3">
                  <c:v>13</c:v>
                </c:pt>
                <c:pt idx="4">
                  <c:v>17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  <c:pt idx="8">
                  <c:v>19</c:v>
                </c:pt>
                <c:pt idx="9">
                  <c:v>14</c:v>
                </c:pt>
                <c:pt idx="10">
                  <c:v>18</c:v>
                </c:pt>
                <c:pt idx="11">
                  <c:v>19</c:v>
                </c:pt>
                <c:pt idx="12">
                  <c:v>16</c:v>
                </c:pt>
                <c:pt idx="13">
                  <c:v>16</c:v>
                </c:pt>
                <c:pt idx="14">
                  <c:v>15</c:v>
                </c:pt>
                <c:pt idx="15">
                  <c:v>16</c:v>
                </c:pt>
                <c:pt idx="16">
                  <c:v>15</c:v>
                </c:pt>
                <c:pt idx="17">
                  <c:v>15</c:v>
                </c:pt>
                <c:pt idx="18">
                  <c:v>15</c:v>
                </c:pt>
                <c:pt idx="19">
                  <c:v>15</c:v>
                </c:pt>
                <c:pt idx="20">
                  <c:v>16</c:v>
                </c:pt>
                <c:pt idx="21">
                  <c:v>16</c:v>
                </c:pt>
                <c:pt idx="22">
                  <c:v>16</c:v>
                </c:pt>
                <c:pt idx="23">
                  <c:v>14</c:v>
                </c:pt>
                <c:pt idx="24">
                  <c:v>13</c:v>
                </c:pt>
                <c:pt idx="25">
                  <c:v>15</c:v>
                </c:pt>
                <c:pt idx="26">
                  <c:v>15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9CC-4832-A1D7-EBD5B5E099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452648"/>
        <c:axId val="279450352"/>
      </c:lineChart>
      <c:dateAx>
        <c:axId val="279452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50352"/>
        <c:crosses val="autoZero"/>
        <c:auto val="1"/>
        <c:lblOffset val="100"/>
        <c:baseTimeUnit val="days"/>
      </c:dateAx>
      <c:valAx>
        <c:axId val="27945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452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68E61-750C-4B35-91DA-C8B3634BD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F0A37D-F2DA-49A0-B21C-68EC55038E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5972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D6525-B0E8-4F47-981B-63227C2860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A86216-CFE7-48FC-BAAB-A9FB2A272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3224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2018-02-28T17:40:36Z</dcterms:created>
  <dcterms:modified xsi:type="dcterms:W3CDTF">2018-02-28T17:40:40Z</dcterms:modified>
</cp:coreProperties>
</file>