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B8FD-2CAC-4BE1-A358-A3EC1553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Nutzungscheck ARD | All profiles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E113D-32B6-4B18-8BF1-9BBCD5B12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681988"/>
              </p:ext>
            </p:extLst>
          </p:nvPr>
        </p:nvGraphicFramePr>
        <p:xfrm>
          <a:off x="457200" y="1731963"/>
          <a:ext cx="7982712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9668353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1453726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842901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5017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1765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87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Post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Interaktionen pro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 pro Post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Posts/Reels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79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11.547136018011 %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44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ardhauptstadtstudio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3.7865219422281 %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5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ardstandup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3.3256406686658 %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58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6.4116728141563 %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8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dckshow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3.8764753292177 %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1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diemaus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5.8158497029785 %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79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diemitdendunks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7.0566920416179 %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4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diemitdenpferden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4.4584381442727 %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8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erlebniserde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6.9032606966754 %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20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hand.drauf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6.4956354241542 %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27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19F8D-57EB-4811-B16E-7E9DF65CE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01.01.2025 - 31.12.2025</a:t>
            </a:r>
          </a:p>
        </p:txBody>
      </p:sp>
    </p:spTree>
    <p:extLst>
      <p:ext uri="{BB962C8B-B14F-4D97-AF65-F5344CB8AC3E}">
        <p14:creationId xmlns:p14="http://schemas.microsoft.com/office/powerpoint/2010/main" val="383094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EB93B-6BC4-461D-BE8B-02E9BE7E5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Nutzungscheck ARD | All profiles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00FF5-32D7-401D-B5E2-340CCDCD1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568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04669102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67042249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952730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73577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0710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921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Post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Interaktionen pro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 pro Post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Posts/Reels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63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klima.neutral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6.4319298197194 %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09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kugelzwei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3.2132764136221 %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3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4.6201888011482 %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7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maedelsabende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6.1827511621067 %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mehrvomwdr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2.089155136613 %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76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monitor.wdr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7.1844799653452 %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7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one_ard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2.2134279177873 %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09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phoenix_de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3.8710781012549 %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1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quarks.de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3.7068575526027 %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0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reporter.offiziell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72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18E4E-1B2D-4A1A-99BB-45A7B9A3A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01.01.2025 - 31.12.2025</a:t>
            </a:r>
          </a:p>
        </p:txBody>
      </p:sp>
    </p:spTree>
    <p:extLst>
      <p:ext uri="{BB962C8B-B14F-4D97-AF65-F5344CB8AC3E}">
        <p14:creationId xmlns:p14="http://schemas.microsoft.com/office/powerpoint/2010/main" val="259708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BFFE6-206F-428A-8AF4-5082C9ED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Nutzungscheck ARD | All profiles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7C4AD-4D56-41EF-8228-3CAD46740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850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9827548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0739007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139339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9407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6946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555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Post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Interaktionen pro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 pro Post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Posts/Reels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7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4.8676890461798 %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sportschau_f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6.0973499601807 %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08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the_ent_2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86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2.8563353417278 %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26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tieresucheneinzuhause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7.1025153485544 %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79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BB8C9-A4F3-420E-AF2E-EF80CD194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01.01.2025 - 31.12.2025</a:t>
            </a:r>
          </a:p>
        </p:txBody>
      </p:sp>
    </p:spTree>
    <p:extLst>
      <p:ext uri="{BB962C8B-B14F-4D97-AF65-F5344CB8AC3E}">
        <p14:creationId xmlns:p14="http://schemas.microsoft.com/office/powerpoint/2010/main" val="4198284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Instagram Nutzungscheck ARD | All profiles - 1 of 3</vt:lpstr>
      <vt:lpstr>Instagram Instagram Nutzungscheck ARD | All profiles - 2 of 3</vt:lpstr>
      <vt:lpstr>Instagram Instagram Nutzungscheck ARD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Nutzungscheck ARD | All profiles - 1 of 3</dc:title>
  <dc:creator>Frederik Born</dc:creator>
  <cp:lastModifiedBy>Frederik Born</cp:lastModifiedBy>
  <cp:revision>1</cp:revision>
  <dcterms:created xsi:type="dcterms:W3CDTF">2026-07-31T11:10:27Z</dcterms:created>
  <dcterms:modified xsi:type="dcterms:W3CDTF">2026-07-31T11:11:14Z</dcterms:modified>
</cp:coreProperties>
</file>