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7A7B-2210-4F13-A9F3-FB2909E67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Gender &amp; Age | tickr.news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081DB8-DA40-42C0-93AD-ACF2F6265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741849"/>
              </p:ext>
            </p:extLst>
          </p:nvPr>
        </p:nvGraphicFramePr>
        <p:xfrm>
          <a:off x="457200" y="1731963"/>
          <a:ext cx="806500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6807916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372853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77783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8792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96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899626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50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5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15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34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0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37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41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0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69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107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057AD-E2E5-4287-BC8C-334A99F96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421545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EA376-EE02-4C07-BE4F-1A987562B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Gender &amp; Age | tickr.news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CDC7E-6594-43F7-A765-25089C6F3B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104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25386251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5807612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798255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62241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0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46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7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6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38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4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43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8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68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724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413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8E113-35D1-4EAB-AB8F-AE670DCDF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66731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DD23-972F-4BA8-9D11-343DB4AA8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Gender &amp; Age | tickr.news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12E63B-0B1E-48AE-9230-3A53D8A56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907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59412052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95045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891098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838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97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08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69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7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tickr.news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0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C57D3-66AF-44CC-9132-E68CEC612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750972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114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Reached Audience by Gender &amp; Age | tickr.news - 1 of 3</vt:lpstr>
      <vt:lpstr>Instagram Reached Audience by Gender &amp; Age | tickr.news - 2 of 3</vt:lpstr>
      <vt:lpstr>Instagram Reached Audience by Gender &amp; Age | tickr.news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Reached Audience by Gender &amp; Age | tickr.news - 1 of 3</dc:title>
  <dc:creator>Frederik Born</dc:creator>
  <cp:lastModifiedBy>Frederik Born</cp:lastModifiedBy>
  <cp:revision>1</cp:revision>
  <dcterms:created xsi:type="dcterms:W3CDTF">2026-07-31T10:49:05Z</dcterms:created>
  <dcterms:modified xsi:type="dcterms:W3CDTF">2026-07-31T10:49:28Z</dcterms:modified>
</cp:coreProperties>
</file>