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BB842-6B9C-4B94-8EA0-5EBD138A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A17B2-5C2A-4300-8FAB-5A5A8F841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743734"/>
              </p:ext>
            </p:extLst>
          </p:nvPr>
        </p:nvGraphicFramePr>
        <p:xfrm>
          <a:off x="457200" y="1731963"/>
          <a:ext cx="806500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66085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860241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709470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8215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5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1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06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83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7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6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1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4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8F5DF-D6CF-4503-99DB-390A1361E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029263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A0004-B8F1-4D0C-BAB1-0265A43E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94C88-22C4-4631-A698-B687BEBCA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595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1004213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517391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545369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739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21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41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20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7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7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5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8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5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11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42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BCB66-AAF3-45BE-ABDC-41C310EF3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508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BD03-4B8B-41CE-A668-D88598FE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935A1-C57D-4BA5-A1D0-EC25AC599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738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67066025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749471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023237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2602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79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42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4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2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7332B-DAC0-4B6C-9FE6-480C3315F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278162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Reached Audience by Gender &amp; Age | tickr.news - 1 of 3</vt:lpstr>
      <vt:lpstr>Instagram Reached Audience by Gender &amp; Age | tickr.news - 2 of 3</vt:lpstr>
      <vt:lpstr>Instagram Reached Audience by Gender &amp; Age | tickr.news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Reached Audience by Gender &amp; Age | tickr.news - 1 of 3</dc:title>
  <dc:creator>Frederik Born</dc:creator>
  <cp:lastModifiedBy>Frederik Born</cp:lastModifiedBy>
  <cp:revision>1</cp:revision>
  <dcterms:created xsi:type="dcterms:W3CDTF">2026-07-31T10:48:24Z</dcterms:created>
  <dcterms:modified xsi:type="dcterms:W3CDTF">2026-07-31T10:48:49Z</dcterms:modified>
</cp:coreProperties>
</file>