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tickr.news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  <c:pt idx="145">
                  <c:v>45803</c:v>
                </c:pt>
                <c:pt idx="146">
                  <c:v>45804</c:v>
                </c:pt>
                <c:pt idx="147">
                  <c:v>45805</c:v>
                </c:pt>
                <c:pt idx="148">
                  <c:v>45806</c:v>
                </c:pt>
                <c:pt idx="149">
                  <c:v>45807</c:v>
                </c:pt>
                <c:pt idx="150">
                  <c:v>45808</c:v>
                </c:pt>
                <c:pt idx="151">
                  <c:v>45809</c:v>
                </c:pt>
                <c:pt idx="152">
                  <c:v>45810</c:v>
                </c:pt>
                <c:pt idx="153">
                  <c:v>45811</c:v>
                </c:pt>
                <c:pt idx="154">
                  <c:v>45812</c:v>
                </c:pt>
                <c:pt idx="155">
                  <c:v>45813</c:v>
                </c:pt>
                <c:pt idx="156">
                  <c:v>45814</c:v>
                </c:pt>
                <c:pt idx="157">
                  <c:v>45815</c:v>
                </c:pt>
                <c:pt idx="158">
                  <c:v>45816</c:v>
                </c:pt>
                <c:pt idx="159">
                  <c:v>45817</c:v>
                </c:pt>
                <c:pt idx="160">
                  <c:v>45818</c:v>
                </c:pt>
                <c:pt idx="161">
                  <c:v>45819</c:v>
                </c:pt>
                <c:pt idx="162">
                  <c:v>45820</c:v>
                </c:pt>
                <c:pt idx="163">
                  <c:v>45821</c:v>
                </c:pt>
                <c:pt idx="164">
                  <c:v>45822</c:v>
                </c:pt>
                <c:pt idx="165">
                  <c:v>45823</c:v>
                </c:pt>
                <c:pt idx="166">
                  <c:v>45824</c:v>
                </c:pt>
                <c:pt idx="167">
                  <c:v>45825</c:v>
                </c:pt>
                <c:pt idx="168">
                  <c:v>45826</c:v>
                </c:pt>
                <c:pt idx="169">
                  <c:v>45827</c:v>
                </c:pt>
                <c:pt idx="170">
                  <c:v>45828</c:v>
                </c:pt>
                <c:pt idx="171">
                  <c:v>45829</c:v>
                </c:pt>
                <c:pt idx="172">
                  <c:v>45830</c:v>
                </c:pt>
                <c:pt idx="173">
                  <c:v>45831</c:v>
                </c:pt>
                <c:pt idx="174">
                  <c:v>45832</c:v>
                </c:pt>
                <c:pt idx="175">
                  <c:v>45833</c:v>
                </c:pt>
                <c:pt idx="176">
                  <c:v>45834</c:v>
                </c:pt>
                <c:pt idx="177">
                  <c:v>45835</c:v>
                </c:pt>
                <c:pt idx="178">
                  <c:v>45836</c:v>
                </c:pt>
                <c:pt idx="179">
                  <c:v>45837</c:v>
                </c:pt>
                <c:pt idx="180">
                  <c:v>45838</c:v>
                </c:pt>
                <c:pt idx="181">
                  <c:v>45839</c:v>
                </c:pt>
                <c:pt idx="182">
                  <c:v>45840</c:v>
                </c:pt>
                <c:pt idx="183">
                  <c:v>45841</c:v>
                </c:pt>
                <c:pt idx="184">
                  <c:v>45842</c:v>
                </c:pt>
                <c:pt idx="185">
                  <c:v>45843</c:v>
                </c:pt>
                <c:pt idx="186">
                  <c:v>45844</c:v>
                </c:pt>
                <c:pt idx="187">
                  <c:v>45845</c:v>
                </c:pt>
                <c:pt idx="188">
                  <c:v>45846</c:v>
                </c:pt>
                <c:pt idx="189">
                  <c:v>45847</c:v>
                </c:pt>
                <c:pt idx="190">
                  <c:v>45848</c:v>
                </c:pt>
                <c:pt idx="191">
                  <c:v>45849</c:v>
                </c:pt>
                <c:pt idx="192">
                  <c:v>45850</c:v>
                </c:pt>
                <c:pt idx="193">
                  <c:v>45851</c:v>
                </c:pt>
                <c:pt idx="194">
                  <c:v>45852</c:v>
                </c:pt>
                <c:pt idx="195">
                  <c:v>45853</c:v>
                </c:pt>
                <c:pt idx="196">
                  <c:v>45854</c:v>
                </c:pt>
                <c:pt idx="197">
                  <c:v>45855</c:v>
                </c:pt>
                <c:pt idx="198">
                  <c:v>45856</c:v>
                </c:pt>
                <c:pt idx="199">
                  <c:v>45857</c:v>
                </c:pt>
                <c:pt idx="200">
                  <c:v>45858</c:v>
                </c:pt>
                <c:pt idx="201">
                  <c:v>45859</c:v>
                </c:pt>
                <c:pt idx="202">
                  <c:v>45860</c:v>
                </c:pt>
                <c:pt idx="203">
                  <c:v>45861</c:v>
                </c:pt>
                <c:pt idx="204">
                  <c:v>45862</c:v>
                </c:pt>
                <c:pt idx="205">
                  <c:v>45863</c:v>
                </c:pt>
                <c:pt idx="206">
                  <c:v>45864</c:v>
                </c:pt>
                <c:pt idx="207">
                  <c:v>45865</c:v>
                </c:pt>
                <c:pt idx="208">
                  <c:v>45866</c:v>
                </c:pt>
                <c:pt idx="209">
                  <c:v>45867</c:v>
                </c:pt>
                <c:pt idx="210">
                  <c:v>45868</c:v>
                </c:pt>
                <c:pt idx="211">
                  <c:v>45869</c:v>
                </c:pt>
                <c:pt idx="212">
                  <c:v>45870</c:v>
                </c:pt>
                <c:pt idx="213">
                  <c:v>45871</c:v>
                </c:pt>
                <c:pt idx="214">
                  <c:v>45872</c:v>
                </c:pt>
                <c:pt idx="215">
                  <c:v>45873</c:v>
                </c:pt>
                <c:pt idx="216">
                  <c:v>45874</c:v>
                </c:pt>
                <c:pt idx="217">
                  <c:v>45875</c:v>
                </c:pt>
                <c:pt idx="218">
                  <c:v>45876</c:v>
                </c:pt>
                <c:pt idx="219">
                  <c:v>45877</c:v>
                </c:pt>
                <c:pt idx="220">
                  <c:v>45878</c:v>
                </c:pt>
                <c:pt idx="221">
                  <c:v>45879</c:v>
                </c:pt>
                <c:pt idx="222">
                  <c:v>45880</c:v>
                </c:pt>
                <c:pt idx="223">
                  <c:v>45881</c:v>
                </c:pt>
                <c:pt idx="224">
                  <c:v>45882</c:v>
                </c:pt>
                <c:pt idx="225">
                  <c:v>45883</c:v>
                </c:pt>
                <c:pt idx="226">
                  <c:v>45884</c:v>
                </c:pt>
                <c:pt idx="227">
                  <c:v>45885</c:v>
                </c:pt>
                <c:pt idx="228">
                  <c:v>45886</c:v>
                </c:pt>
                <c:pt idx="229">
                  <c:v>45887</c:v>
                </c:pt>
                <c:pt idx="230">
                  <c:v>45888</c:v>
                </c:pt>
                <c:pt idx="231">
                  <c:v>45889</c:v>
                </c:pt>
                <c:pt idx="232">
                  <c:v>45890</c:v>
                </c:pt>
                <c:pt idx="233">
                  <c:v>45891</c:v>
                </c:pt>
                <c:pt idx="234">
                  <c:v>45892</c:v>
                </c:pt>
                <c:pt idx="235">
                  <c:v>45893</c:v>
                </c:pt>
                <c:pt idx="236">
                  <c:v>45894</c:v>
                </c:pt>
                <c:pt idx="237">
                  <c:v>45895</c:v>
                </c:pt>
                <c:pt idx="238">
                  <c:v>45896</c:v>
                </c:pt>
                <c:pt idx="239">
                  <c:v>45897</c:v>
                </c:pt>
                <c:pt idx="240">
                  <c:v>45898</c:v>
                </c:pt>
                <c:pt idx="241">
                  <c:v>45899</c:v>
                </c:pt>
                <c:pt idx="242">
                  <c:v>45900</c:v>
                </c:pt>
                <c:pt idx="243">
                  <c:v>45901</c:v>
                </c:pt>
                <c:pt idx="244">
                  <c:v>45902</c:v>
                </c:pt>
                <c:pt idx="245">
                  <c:v>45903</c:v>
                </c:pt>
                <c:pt idx="246">
                  <c:v>45904</c:v>
                </c:pt>
                <c:pt idx="247">
                  <c:v>45905</c:v>
                </c:pt>
                <c:pt idx="248">
                  <c:v>45906</c:v>
                </c:pt>
                <c:pt idx="249">
                  <c:v>45907</c:v>
                </c:pt>
                <c:pt idx="250">
                  <c:v>45908</c:v>
                </c:pt>
                <c:pt idx="251">
                  <c:v>45909</c:v>
                </c:pt>
                <c:pt idx="252">
                  <c:v>45910</c:v>
                </c:pt>
                <c:pt idx="253">
                  <c:v>45911</c:v>
                </c:pt>
                <c:pt idx="254">
                  <c:v>45912</c:v>
                </c:pt>
                <c:pt idx="255">
                  <c:v>45913</c:v>
                </c:pt>
                <c:pt idx="256">
                  <c:v>45914</c:v>
                </c:pt>
                <c:pt idx="257">
                  <c:v>45915</c:v>
                </c:pt>
                <c:pt idx="258">
                  <c:v>45916</c:v>
                </c:pt>
                <c:pt idx="259">
                  <c:v>45917</c:v>
                </c:pt>
                <c:pt idx="260">
                  <c:v>45918</c:v>
                </c:pt>
                <c:pt idx="261">
                  <c:v>45919</c:v>
                </c:pt>
                <c:pt idx="262">
                  <c:v>45920</c:v>
                </c:pt>
                <c:pt idx="263">
                  <c:v>45921</c:v>
                </c:pt>
                <c:pt idx="264">
                  <c:v>45922</c:v>
                </c:pt>
                <c:pt idx="265">
                  <c:v>45923</c:v>
                </c:pt>
                <c:pt idx="266">
                  <c:v>45924</c:v>
                </c:pt>
                <c:pt idx="267">
                  <c:v>45925</c:v>
                </c:pt>
                <c:pt idx="268">
                  <c:v>45926</c:v>
                </c:pt>
                <c:pt idx="269">
                  <c:v>45927</c:v>
                </c:pt>
                <c:pt idx="270">
                  <c:v>45928</c:v>
                </c:pt>
                <c:pt idx="271">
                  <c:v>45929</c:v>
                </c:pt>
                <c:pt idx="272">
                  <c:v>45930</c:v>
                </c:pt>
                <c:pt idx="273">
                  <c:v>45931</c:v>
                </c:pt>
                <c:pt idx="274">
                  <c:v>45932</c:v>
                </c:pt>
                <c:pt idx="275">
                  <c:v>45933</c:v>
                </c:pt>
                <c:pt idx="276">
                  <c:v>45934</c:v>
                </c:pt>
                <c:pt idx="277">
                  <c:v>45935</c:v>
                </c:pt>
                <c:pt idx="278">
                  <c:v>45936</c:v>
                </c:pt>
                <c:pt idx="279">
                  <c:v>45937</c:v>
                </c:pt>
                <c:pt idx="280">
                  <c:v>45938</c:v>
                </c:pt>
                <c:pt idx="281">
                  <c:v>45939</c:v>
                </c:pt>
                <c:pt idx="282">
                  <c:v>45940</c:v>
                </c:pt>
                <c:pt idx="283">
                  <c:v>45941</c:v>
                </c:pt>
                <c:pt idx="284">
                  <c:v>45942</c:v>
                </c:pt>
                <c:pt idx="285">
                  <c:v>45943</c:v>
                </c:pt>
                <c:pt idx="286">
                  <c:v>45944</c:v>
                </c:pt>
                <c:pt idx="287">
                  <c:v>45945</c:v>
                </c:pt>
                <c:pt idx="288">
                  <c:v>45946</c:v>
                </c:pt>
                <c:pt idx="289">
                  <c:v>45947</c:v>
                </c:pt>
                <c:pt idx="290">
                  <c:v>45948</c:v>
                </c:pt>
                <c:pt idx="291">
                  <c:v>45949</c:v>
                </c:pt>
                <c:pt idx="292">
                  <c:v>45950</c:v>
                </c:pt>
                <c:pt idx="293">
                  <c:v>45951</c:v>
                </c:pt>
                <c:pt idx="294">
                  <c:v>45952</c:v>
                </c:pt>
                <c:pt idx="295">
                  <c:v>45953</c:v>
                </c:pt>
                <c:pt idx="296">
                  <c:v>45954</c:v>
                </c:pt>
                <c:pt idx="297">
                  <c:v>45955</c:v>
                </c:pt>
                <c:pt idx="298">
                  <c:v>45956</c:v>
                </c:pt>
                <c:pt idx="299">
                  <c:v>45957</c:v>
                </c:pt>
                <c:pt idx="300">
                  <c:v>45958</c:v>
                </c:pt>
                <c:pt idx="301">
                  <c:v>45959</c:v>
                </c:pt>
                <c:pt idx="302">
                  <c:v>45960</c:v>
                </c:pt>
                <c:pt idx="303">
                  <c:v>45961</c:v>
                </c:pt>
                <c:pt idx="304">
                  <c:v>45962</c:v>
                </c:pt>
                <c:pt idx="305">
                  <c:v>45963</c:v>
                </c:pt>
                <c:pt idx="306">
                  <c:v>45964</c:v>
                </c:pt>
                <c:pt idx="307">
                  <c:v>45965</c:v>
                </c:pt>
                <c:pt idx="308">
                  <c:v>45966</c:v>
                </c:pt>
                <c:pt idx="309">
                  <c:v>45967</c:v>
                </c:pt>
                <c:pt idx="310">
                  <c:v>45968</c:v>
                </c:pt>
                <c:pt idx="311">
                  <c:v>45969</c:v>
                </c:pt>
                <c:pt idx="312">
                  <c:v>45970</c:v>
                </c:pt>
                <c:pt idx="313">
                  <c:v>45971</c:v>
                </c:pt>
                <c:pt idx="314">
                  <c:v>45972</c:v>
                </c:pt>
                <c:pt idx="315">
                  <c:v>45973</c:v>
                </c:pt>
                <c:pt idx="316">
                  <c:v>45974</c:v>
                </c:pt>
                <c:pt idx="317">
                  <c:v>45975</c:v>
                </c:pt>
                <c:pt idx="318">
                  <c:v>45976</c:v>
                </c:pt>
                <c:pt idx="319">
                  <c:v>45977</c:v>
                </c:pt>
                <c:pt idx="320">
                  <c:v>45978</c:v>
                </c:pt>
                <c:pt idx="321">
                  <c:v>45979</c:v>
                </c:pt>
                <c:pt idx="322">
                  <c:v>45980</c:v>
                </c:pt>
                <c:pt idx="323">
                  <c:v>45981</c:v>
                </c:pt>
                <c:pt idx="324">
                  <c:v>45982</c:v>
                </c:pt>
                <c:pt idx="325">
                  <c:v>45983</c:v>
                </c:pt>
                <c:pt idx="326">
                  <c:v>45984</c:v>
                </c:pt>
                <c:pt idx="327">
                  <c:v>45985</c:v>
                </c:pt>
                <c:pt idx="328">
                  <c:v>45986</c:v>
                </c:pt>
                <c:pt idx="329">
                  <c:v>45987</c:v>
                </c:pt>
                <c:pt idx="330">
                  <c:v>45988</c:v>
                </c:pt>
                <c:pt idx="331">
                  <c:v>45989</c:v>
                </c:pt>
                <c:pt idx="332">
                  <c:v>45990</c:v>
                </c:pt>
                <c:pt idx="333">
                  <c:v>45991</c:v>
                </c:pt>
                <c:pt idx="334">
                  <c:v>45992</c:v>
                </c:pt>
                <c:pt idx="335">
                  <c:v>45993</c:v>
                </c:pt>
                <c:pt idx="336">
                  <c:v>45994</c:v>
                </c:pt>
                <c:pt idx="337">
                  <c:v>45995</c:v>
                </c:pt>
                <c:pt idx="338">
                  <c:v>45996</c:v>
                </c:pt>
                <c:pt idx="339">
                  <c:v>45997</c:v>
                </c:pt>
                <c:pt idx="340">
                  <c:v>45998</c:v>
                </c:pt>
                <c:pt idx="341">
                  <c:v>45999</c:v>
                </c:pt>
                <c:pt idx="342">
                  <c:v>46000</c:v>
                </c:pt>
                <c:pt idx="343">
                  <c:v>46001</c:v>
                </c:pt>
                <c:pt idx="344">
                  <c:v>46002</c:v>
                </c:pt>
                <c:pt idx="345">
                  <c:v>46003</c:v>
                </c:pt>
                <c:pt idx="346">
                  <c:v>46004</c:v>
                </c:pt>
                <c:pt idx="347">
                  <c:v>46005</c:v>
                </c:pt>
                <c:pt idx="348">
                  <c:v>46006</c:v>
                </c:pt>
                <c:pt idx="349">
                  <c:v>46007</c:v>
                </c:pt>
                <c:pt idx="350">
                  <c:v>46008</c:v>
                </c:pt>
                <c:pt idx="351">
                  <c:v>46009</c:v>
                </c:pt>
                <c:pt idx="352">
                  <c:v>46010</c:v>
                </c:pt>
                <c:pt idx="353">
                  <c:v>46011</c:v>
                </c:pt>
                <c:pt idx="354">
                  <c:v>46012</c:v>
                </c:pt>
                <c:pt idx="355">
                  <c:v>46013</c:v>
                </c:pt>
                <c:pt idx="356">
                  <c:v>46014</c:v>
                </c:pt>
                <c:pt idx="357">
                  <c:v>46015</c:v>
                </c:pt>
                <c:pt idx="358">
                  <c:v>46016</c:v>
                </c:pt>
                <c:pt idx="359">
                  <c:v>46017</c:v>
                </c:pt>
                <c:pt idx="360">
                  <c:v>46018</c:v>
                </c:pt>
                <c:pt idx="361">
                  <c:v>46019</c:v>
                </c:pt>
                <c:pt idx="362">
                  <c:v>46020</c:v>
                </c:pt>
                <c:pt idx="363">
                  <c:v>46021</c:v>
                </c:pt>
                <c:pt idx="364">
                  <c:v>46022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183462</c:v>
                </c:pt>
                <c:pt idx="1">
                  <c:v>174730</c:v>
                </c:pt>
                <c:pt idx="2">
                  <c:v>137519</c:v>
                </c:pt>
                <c:pt idx="3">
                  <c:v>111939</c:v>
                </c:pt>
                <c:pt idx="4">
                  <c:v>107236</c:v>
                </c:pt>
                <c:pt idx="5">
                  <c:v>140884</c:v>
                </c:pt>
                <c:pt idx="6">
                  <c:v>136125</c:v>
                </c:pt>
                <c:pt idx="7">
                  <c:v>146158</c:v>
                </c:pt>
                <c:pt idx="8">
                  <c:v>144859</c:v>
                </c:pt>
                <c:pt idx="9">
                  <c:v>116298</c:v>
                </c:pt>
                <c:pt idx="10">
                  <c:v>177877</c:v>
                </c:pt>
                <c:pt idx="11">
                  <c:v>164178</c:v>
                </c:pt>
                <c:pt idx="12">
                  <c:v>174866</c:v>
                </c:pt>
                <c:pt idx="13">
                  <c:v>171815</c:v>
                </c:pt>
                <c:pt idx="14">
                  <c:v>178037</c:v>
                </c:pt>
                <c:pt idx="15">
                  <c:v>163524</c:v>
                </c:pt>
                <c:pt idx="16">
                  <c:v>138930</c:v>
                </c:pt>
                <c:pt idx="17">
                  <c:v>152546</c:v>
                </c:pt>
                <c:pt idx="18">
                  <c:v>248087</c:v>
                </c:pt>
                <c:pt idx="19">
                  <c:v>142999</c:v>
                </c:pt>
                <c:pt idx="20">
                  <c:v>205722</c:v>
                </c:pt>
                <c:pt idx="21">
                  <c:v>152118</c:v>
                </c:pt>
                <c:pt idx="22">
                  <c:v>121853</c:v>
                </c:pt>
                <c:pt idx="23">
                  <c:v>98895</c:v>
                </c:pt>
                <c:pt idx="24">
                  <c:v>155127</c:v>
                </c:pt>
                <c:pt idx="25">
                  <c:v>213027</c:v>
                </c:pt>
                <c:pt idx="26">
                  <c:v>265567</c:v>
                </c:pt>
                <c:pt idx="27">
                  <c:v>138413</c:v>
                </c:pt>
                <c:pt idx="28">
                  <c:v>245404</c:v>
                </c:pt>
                <c:pt idx="29">
                  <c:v>217344</c:v>
                </c:pt>
                <c:pt idx="30">
                  <c:v>191853</c:v>
                </c:pt>
                <c:pt idx="31">
                  <c:v>158959</c:v>
                </c:pt>
                <c:pt idx="32">
                  <c:v>130481</c:v>
                </c:pt>
                <c:pt idx="33">
                  <c:v>149949</c:v>
                </c:pt>
                <c:pt idx="34">
                  <c:v>87873</c:v>
                </c:pt>
                <c:pt idx="35">
                  <c:v>197132</c:v>
                </c:pt>
                <c:pt idx="36">
                  <c:v>99762</c:v>
                </c:pt>
                <c:pt idx="37">
                  <c:v>89773</c:v>
                </c:pt>
                <c:pt idx="38">
                  <c:v>139447</c:v>
                </c:pt>
                <c:pt idx="39">
                  <c:v>109457</c:v>
                </c:pt>
                <c:pt idx="40">
                  <c:v>74881</c:v>
                </c:pt>
                <c:pt idx="41">
                  <c:v>105377</c:v>
                </c:pt>
                <c:pt idx="42">
                  <c:v>282042</c:v>
                </c:pt>
                <c:pt idx="43">
                  <c:v>151438</c:v>
                </c:pt>
                <c:pt idx="44">
                  <c:v>179138</c:v>
                </c:pt>
                <c:pt idx="45">
                  <c:v>143421</c:v>
                </c:pt>
                <c:pt idx="46">
                  <c:v>152042</c:v>
                </c:pt>
                <c:pt idx="47">
                  <c:v>132732</c:v>
                </c:pt>
                <c:pt idx="48">
                  <c:v>132617</c:v>
                </c:pt>
                <c:pt idx="49">
                  <c:v>103449</c:v>
                </c:pt>
                <c:pt idx="50">
                  <c:v>78126</c:v>
                </c:pt>
                <c:pt idx="51">
                  <c:v>82828</c:v>
                </c:pt>
                <c:pt idx="52">
                  <c:v>175523</c:v>
                </c:pt>
                <c:pt idx="53">
                  <c:v>644124</c:v>
                </c:pt>
                <c:pt idx="54">
                  <c:v>542263</c:v>
                </c:pt>
                <c:pt idx="55">
                  <c:v>132067</c:v>
                </c:pt>
                <c:pt idx="56">
                  <c:v>102883</c:v>
                </c:pt>
                <c:pt idx="57">
                  <c:v>126901</c:v>
                </c:pt>
                <c:pt idx="58">
                  <c:v>184569</c:v>
                </c:pt>
                <c:pt idx="59">
                  <c:v>118488</c:v>
                </c:pt>
                <c:pt idx="60">
                  <c:v>68653</c:v>
                </c:pt>
                <c:pt idx="61">
                  <c:v>73054</c:v>
                </c:pt>
                <c:pt idx="62">
                  <c:v>249836</c:v>
                </c:pt>
                <c:pt idx="63">
                  <c:v>129743</c:v>
                </c:pt>
                <c:pt idx="64">
                  <c:v>116966</c:v>
                </c:pt>
                <c:pt idx="65">
                  <c:v>84644</c:v>
                </c:pt>
                <c:pt idx="66">
                  <c:v>88111</c:v>
                </c:pt>
                <c:pt idx="67">
                  <c:v>87119</c:v>
                </c:pt>
                <c:pt idx="68">
                  <c:v>70784</c:v>
                </c:pt>
                <c:pt idx="69">
                  <c:v>267615</c:v>
                </c:pt>
                <c:pt idx="70">
                  <c:v>191366</c:v>
                </c:pt>
                <c:pt idx="71">
                  <c:v>177718</c:v>
                </c:pt>
                <c:pt idx="72">
                  <c:v>131908</c:v>
                </c:pt>
                <c:pt idx="73">
                  <c:v>173489</c:v>
                </c:pt>
                <c:pt idx="74">
                  <c:v>113720</c:v>
                </c:pt>
                <c:pt idx="75">
                  <c:v>104693</c:v>
                </c:pt>
                <c:pt idx="76">
                  <c:v>95972</c:v>
                </c:pt>
                <c:pt idx="77">
                  <c:v>83405</c:v>
                </c:pt>
                <c:pt idx="78">
                  <c:v>131551</c:v>
                </c:pt>
                <c:pt idx="79">
                  <c:v>229858</c:v>
                </c:pt>
                <c:pt idx="80">
                  <c:v>166958</c:v>
                </c:pt>
                <c:pt idx="81">
                  <c:v>191722</c:v>
                </c:pt>
                <c:pt idx="82">
                  <c:v>178291</c:v>
                </c:pt>
                <c:pt idx="83">
                  <c:v>138847</c:v>
                </c:pt>
                <c:pt idx="84">
                  <c:v>200644</c:v>
                </c:pt>
                <c:pt idx="85">
                  <c:v>212276</c:v>
                </c:pt>
                <c:pt idx="86">
                  <c:v>122372</c:v>
                </c:pt>
                <c:pt idx="87">
                  <c:v>133774</c:v>
                </c:pt>
                <c:pt idx="88">
                  <c:v>142837</c:v>
                </c:pt>
                <c:pt idx="89">
                  <c:v>95150</c:v>
                </c:pt>
                <c:pt idx="90">
                  <c:v>113197</c:v>
                </c:pt>
                <c:pt idx="91">
                  <c:v>81316</c:v>
                </c:pt>
                <c:pt idx="92">
                  <c:v>83834</c:v>
                </c:pt>
                <c:pt idx="93">
                  <c:v>115983</c:v>
                </c:pt>
                <c:pt idx="94">
                  <c:v>88179</c:v>
                </c:pt>
                <c:pt idx="95">
                  <c:v>89474</c:v>
                </c:pt>
                <c:pt idx="96">
                  <c:v>75896</c:v>
                </c:pt>
                <c:pt idx="97">
                  <c:v>96449</c:v>
                </c:pt>
                <c:pt idx="98">
                  <c:v>111508</c:v>
                </c:pt>
                <c:pt idx="99">
                  <c:v>109013</c:v>
                </c:pt>
                <c:pt idx="100">
                  <c:v>158525</c:v>
                </c:pt>
                <c:pt idx="101">
                  <c:v>149327</c:v>
                </c:pt>
                <c:pt idx="102">
                  <c:v>131495</c:v>
                </c:pt>
                <c:pt idx="103">
                  <c:v>132983</c:v>
                </c:pt>
                <c:pt idx="104">
                  <c:v>144191</c:v>
                </c:pt>
                <c:pt idx="105">
                  <c:v>138228</c:v>
                </c:pt>
                <c:pt idx="106">
                  <c:v>234815</c:v>
                </c:pt>
                <c:pt idx="107">
                  <c:v>139828</c:v>
                </c:pt>
                <c:pt idx="108">
                  <c:v>168833</c:v>
                </c:pt>
                <c:pt idx="109">
                  <c:v>132707</c:v>
                </c:pt>
                <c:pt idx="110">
                  <c:v>121358</c:v>
                </c:pt>
                <c:pt idx="111">
                  <c:v>127697</c:v>
                </c:pt>
                <c:pt idx="112">
                  <c:v>114306</c:v>
                </c:pt>
                <c:pt idx="113">
                  <c:v>136229</c:v>
                </c:pt>
                <c:pt idx="114">
                  <c:v>141924</c:v>
                </c:pt>
                <c:pt idx="115">
                  <c:v>118046</c:v>
                </c:pt>
                <c:pt idx="116">
                  <c:v>97992</c:v>
                </c:pt>
                <c:pt idx="117">
                  <c:v>85094</c:v>
                </c:pt>
                <c:pt idx="118">
                  <c:v>113943</c:v>
                </c:pt>
                <c:pt idx="119">
                  <c:v>76237</c:v>
                </c:pt>
                <c:pt idx="120">
                  <c:v>71756</c:v>
                </c:pt>
                <c:pt idx="121">
                  <c:v>90466</c:v>
                </c:pt>
                <c:pt idx="122">
                  <c:v>78360</c:v>
                </c:pt>
                <c:pt idx="123">
                  <c:v>67807</c:v>
                </c:pt>
                <c:pt idx="124">
                  <c:v>64096</c:v>
                </c:pt>
                <c:pt idx="125">
                  <c:v>134760</c:v>
                </c:pt>
                <c:pt idx="126">
                  <c:v>75792</c:v>
                </c:pt>
                <c:pt idx="127">
                  <c:v>133734</c:v>
                </c:pt>
                <c:pt idx="128">
                  <c:v>92004</c:v>
                </c:pt>
                <c:pt idx="129">
                  <c:v>87533</c:v>
                </c:pt>
                <c:pt idx="130">
                  <c:v>103466</c:v>
                </c:pt>
                <c:pt idx="131">
                  <c:v>99857</c:v>
                </c:pt>
                <c:pt idx="132">
                  <c:v>169057</c:v>
                </c:pt>
                <c:pt idx="133">
                  <c:v>129150</c:v>
                </c:pt>
                <c:pt idx="134">
                  <c:v>105014</c:v>
                </c:pt>
                <c:pt idx="135">
                  <c:v>112294</c:v>
                </c:pt>
                <c:pt idx="136">
                  <c:v>134588</c:v>
                </c:pt>
                <c:pt idx="137">
                  <c:v>130658</c:v>
                </c:pt>
                <c:pt idx="138">
                  <c:v>135317</c:v>
                </c:pt>
                <c:pt idx="139">
                  <c:v>123667</c:v>
                </c:pt>
                <c:pt idx="140">
                  <c:v>178447</c:v>
                </c:pt>
                <c:pt idx="141">
                  <c:v>146469</c:v>
                </c:pt>
                <c:pt idx="142">
                  <c:v>133544</c:v>
                </c:pt>
                <c:pt idx="143">
                  <c:v>145017</c:v>
                </c:pt>
                <c:pt idx="144">
                  <c:v>141076</c:v>
                </c:pt>
                <c:pt idx="145">
                  <c:v>179202</c:v>
                </c:pt>
                <c:pt idx="146">
                  <c:v>229536</c:v>
                </c:pt>
                <c:pt idx="147">
                  <c:v>181465</c:v>
                </c:pt>
                <c:pt idx="148">
                  <c:v>237633</c:v>
                </c:pt>
                <c:pt idx="149">
                  <c:v>408036</c:v>
                </c:pt>
                <c:pt idx="150">
                  <c:v>343736</c:v>
                </c:pt>
                <c:pt idx="151">
                  <c:v>339303</c:v>
                </c:pt>
                <c:pt idx="152">
                  <c:v>290482</c:v>
                </c:pt>
                <c:pt idx="153">
                  <c:v>226596</c:v>
                </c:pt>
                <c:pt idx="154">
                  <c:v>199876</c:v>
                </c:pt>
                <c:pt idx="155">
                  <c:v>178054</c:v>
                </c:pt>
                <c:pt idx="156">
                  <c:v>172186</c:v>
                </c:pt>
                <c:pt idx="157">
                  <c:v>194963</c:v>
                </c:pt>
                <c:pt idx="158">
                  <c:v>204235</c:v>
                </c:pt>
                <c:pt idx="159">
                  <c:v>195011</c:v>
                </c:pt>
                <c:pt idx="160">
                  <c:v>231149</c:v>
                </c:pt>
                <c:pt idx="161">
                  <c:v>274658</c:v>
                </c:pt>
                <c:pt idx="162">
                  <c:v>246889</c:v>
                </c:pt>
                <c:pt idx="163">
                  <c:v>231084</c:v>
                </c:pt>
                <c:pt idx="164">
                  <c:v>207713</c:v>
                </c:pt>
                <c:pt idx="165">
                  <c:v>175884</c:v>
                </c:pt>
                <c:pt idx="166">
                  <c:v>174770</c:v>
                </c:pt>
                <c:pt idx="167">
                  <c:v>219295</c:v>
                </c:pt>
                <c:pt idx="168">
                  <c:v>179996</c:v>
                </c:pt>
                <c:pt idx="169">
                  <c:v>184580</c:v>
                </c:pt>
                <c:pt idx="170">
                  <c:v>212824</c:v>
                </c:pt>
                <c:pt idx="171">
                  <c:v>411524</c:v>
                </c:pt>
                <c:pt idx="172">
                  <c:v>342752</c:v>
                </c:pt>
                <c:pt idx="173">
                  <c:v>396070</c:v>
                </c:pt>
                <c:pt idx="174">
                  <c:v>318209</c:v>
                </c:pt>
                <c:pt idx="175">
                  <c:v>247191</c:v>
                </c:pt>
                <c:pt idx="176">
                  <c:v>200309</c:v>
                </c:pt>
                <c:pt idx="177">
                  <c:v>169975</c:v>
                </c:pt>
                <c:pt idx="178">
                  <c:v>183129</c:v>
                </c:pt>
                <c:pt idx="179">
                  <c:v>175219</c:v>
                </c:pt>
                <c:pt idx="180">
                  <c:v>277345</c:v>
                </c:pt>
                <c:pt idx="181">
                  <c:v>440363</c:v>
                </c:pt>
                <c:pt idx="182">
                  <c:v>401503</c:v>
                </c:pt>
                <c:pt idx="183">
                  <c:v>213318</c:v>
                </c:pt>
                <c:pt idx="184">
                  <c:v>190551</c:v>
                </c:pt>
                <c:pt idx="185">
                  <c:v>287681</c:v>
                </c:pt>
                <c:pt idx="186">
                  <c:v>229396</c:v>
                </c:pt>
                <c:pt idx="187">
                  <c:v>155897</c:v>
                </c:pt>
                <c:pt idx="188">
                  <c:v>141376</c:v>
                </c:pt>
                <c:pt idx="189">
                  <c:v>169486</c:v>
                </c:pt>
                <c:pt idx="190">
                  <c:v>206323</c:v>
                </c:pt>
                <c:pt idx="191">
                  <c:v>204007</c:v>
                </c:pt>
                <c:pt idx="192">
                  <c:v>213822</c:v>
                </c:pt>
                <c:pt idx="193">
                  <c:v>213444</c:v>
                </c:pt>
                <c:pt idx="194">
                  <c:v>162787</c:v>
                </c:pt>
                <c:pt idx="195">
                  <c:v>201408</c:v>
                </c:pt>
                <c:pt idx="196">
                  <c:v>211595</c:v>
                </c:pt>
                <c:pt idx="197">
                  <c:v>280753</c:v>
                </c:pt>
                <c:pt idx="198">
                  <c:v>402425</c:v>
                </c:pt>
                <c:pt idx="199">
                  <c:v>345796</c:v>
                </c:pt>
                <c:pt idx="200">
                  <c:v>297566</c:v>
                </c:pt>
                <c:pt idx="201">
                  <c:v>297653</c:v>
                </c:pt>
                <c:pt idx="202">
                  <c:v>290969</c:v>
                </c:pt>
                <c:pt idx="203">
                  <c:v>193193</c:v>
                </c:pt>
                <c:pt idx="204">
                  <c:v>212212</c:v>
                </c:pt>
                <c:pt idx="205">
                  <c:v>195773</c:v>
                </c:pt>
                <c:pt idx="206">
                  <c:v>222701</c:v>
                </c:pt>
                <c:pt idx="207">
                  <c:v>163966</c:v>
                </c:pt>
                <c:pt idx="208">
                  <c:v>145077</c:v>
                </c:pt>
                <c:pt idx="209">
                  <c:v>117777</c:v>
                </c:pt>
                <c:pt idx="210">
                  <c:v>187150</c:v>
                </c:pt>
                <c:pt idx="211">
                  <c:v>141357</c:v>
                </c:pt>
                <c:pt idx="212">
                  <c:v>191431</c:v>
                </c:pt>
                <c:pt idx="213">
                  <c:v>188793</c:v>
                </c:pt>
                <c:pt idx="214">
                  <c:v>174170</c:v>
                </c:pt>
                <c:pt idx="215">
                  <c:v>184870</c:v>
                </c:pt>
                <c:pt idx="216">
                  <c:v>183429</c:v>
                </c:pt>
                <c:pt idx="217">
                  <c:v>147727</c:v>
                </c:pt>
                <c:pt idx="218">
                  <c:v>239305</c:v>
                </c:pt>
                <c:pt idx="219">
                  <c:v>297059</c:v>
                </c:pt>
                <c:pt idx="220">
                  <c:v>184247</c:v>
                </c:pt>
                <c:pt idx="221">
                  <c:v>214358</c:v>
                </c:pt>
                <c:pt idx="222">
                  <c:v>248912</c:v>
                </c:pt>
                <c:pt idx="223">
                  <c:v>210001</c:v>
                </c:pt>
                <c:pt idx="224">
                  <c:v>196312</c:v>
                </c:pt>
                <c:pt idx="225">
                  <c:v>194487</c:v>
                </c:pt>
                <c:pt idx="226">
                  <c:v>374805</c:v>
                </c:pt>
                <c:pt idx="227">
                  <c:v>673796</c:v>
                </c:pt>
                <c:pt idx="228">
                  <c:v>725914</c:v>
                </c:pt>
                <c:pt idx="229">
                  <c:v>547904</c:v>
                </c:pt>
                <c:pt idx="230">
                  <c:v>249658</c:v>
                </c:pt>
                <c:pt idx="231">
                  <c:v>173227</c:v>
                </c:pt>
                <c:pt idx="232">
                  <c:v>249364</c:v>
                </c:pt>
                <c:pt idx="233">
                  <c:v>294311</c:v>
                </c:pt>
                <c:pt idx="234">
                  <c:v>168519</c:v>
                </c:pt>
                <c:pt idx="235">
                  <c:v>167473</c:v>
                </c:pt>
                <c:pt idx="236">
                  <c:v>172854</c:v>
                </c:pt>
                <c:pt idx="237">
                  <c:v>215529</c:v>
                </c:pt>
                <c:pt idx="238">
                  <c:v>203427</c:v>
                </c:pt>
                <c:pt idx="239">
                  <c:v>169252</c:v>
                </c:pt>
                <c:pt idx="240">
                  <c:v>190020</c:v>
                </c:pt>
                <c:pt idx="241">
                  <c:v>179065</c:v>
                </c:pt>
                <c:pt idx="242">
                  <c:v>214453</c:v>
                </c:pt>
                <c:pt idx="243">
                  <c:v>267290</c:v>
                </c:pt>
                <c:pt idx="244">
                  <c:v>384297</c:v>
                </c:pt>
                <c:pt idx="245">
                  <c:v>337646</c:v>
                </c:pt>
                <c:pt idx="246">
                  <c:v>325662</c:v>
                </c:pt>
                <c:pt idx="247">
                  <c:v>328051</c:v>
                </c:pt>
                <c:pt idx="248">
                  <c:v>285695</c:v>
                </c:pt>
                <c:pt idx="249">
                  <c:v>294662</c:v>
                </c:pt>
                <c:pt idx="250">
                  <c:v>316281</c:v>
                </c:pt>
                <c:pt idx="251">
                  <c:v>255039</c:v>
                </c:pt>
                <c:pt idx="252">
                  <c:v>213500</c:v>
                </c:pt>
                <c:pt idx="253">
                  <c:v>306091</c:v>
                </c:pt>
                <c:pt idx="254">
                  <c:v>291122</c:v>
                </c:pt>
                <c:pt idx="255">
                  <c:v>269434</c:v>
                </c:pt>
                <c:pt idx="256">
                  <c:v>468500</c:v>
                </c:pt>
                <c:pt idx="257">
                  <c:v>334315</c:v>
                </c:pt>
                <c:pt idx="258">
                  <c:v>413109</c:v>
                </c:pt>
                <c:pt idx="259">
                  <c:v>359064</c:v>
                </c:pt>
                <c:pt idx="260">
                  <c:v>195851</c:v>
                </c:pt>
                <c:pt idx="261">
                  <c:v>184017</c:v>
                </c:pt>
                <c:pt idx="262">
                  <c:v>172781</c:v>
                </c:pt>
                <c:pt idx="263">
                  <c:v>181704</c:v>
                </c:pt>
                <c:pt idx="264">
                  <c:v>209769</c:v>
                </c:pt>
                <c:pt idx="265">
                  <c:v>222738</c:v>
                </c:pt>
                <c:pt idx="266">
                  <c:v>277828</c:v>
                </c:pt>
                <c:pt idx="267">
                  <c:v>500509</c:v>
                </c:pt>
                <c:pt idx="268">
                  <c:v>273286</c:v>
                </c:pt>
                <c:pt idx="269">
                  <c:v>245251</c:v>
                </c:pt>
                <c:pt idx="270">
                  <c:v>392702</c:v>
                </c:pt>
                <c:pt idx="271">
                  <c:v>280951</c:v>
                </c:pt>
                <c:pt idx="272">
                  <c:v>279784</c:v>
                </c:pt>
                <c:pt idx="273">
                  <c:v>243179</c:v>
                </c:pt>
                <c:pt idx="274">
                  <c:v>172571</c:v>
                </c:pt>
                <c:pt idx="275">
                  <c:v>224070</c:v>
                </c:pt>
                <c:pt idx="276">
                  <c:v>254033</c:v>
                </c:pt>
                <c:pt idx="277">
                  <c:v>205602</c:v>
                </c:pt>
                <c:pt idx="278">
                  <c:v>167408</c:v>
                </c:pt>
                <c:pt idx="279">
                  <c:v>316043</c:v>
                </c:pt>
                <c:pt idx="280">
                  <c:v>206647</c:v>
                </c:pt>
                <c:pt idx="281">
                  <c:v>134357</c:v>
                </c:pt>
                <c:pt idx="282">
                  <c:v>154230</c:v>
                </c:pt>
                <c:pt idx="283">
                  <c:v>177939</c:v>
                </c:pt>
                <c:pt idx="284">
                  <c:v>225904</c:v>
                </c:pt>
                <c:pt idx="285">
                  <c:v>182101</c:v>
                </c:pt>
                <c:pt idx="286">
                  <c:v>174781</c:v>
                </c:pt>
                <c:pt idx="287">
                  <c:v>173833</c:v>
                </c:pt>
                <c:pt idx="288">
                  <c:v>157798</c:v>
                </c:pt>
                <c:pt idx="289">
                  <c:v>169410</c:v>
                </c:pt>
                <c:pt idx="290">
                  <c:v>173021</c:v>
                </c:pt>
                <c:pt idx="291">
                  <c:v>192265</c:v>
                </c:pt>
                <c:pt idx="292">
                  <c:v>187159</c:v>
                </c:pt>
                <c:pt idx="293">
                  <c:v>235871</c:v>
                </c:pt>
                <c:pt idx="294">
                  <c:v>198406</c:v>
                </c:pt>
                <c:pt idx="295">
                  <c:v>170605</c:v>
                </c:pt>
                <c:pt idx="296">
                  <c:v>195909</c:v>
                </c:pt>
                <c:pt idx="297">
                  <c:v>181144</c:v>
                </c:pt>
                <c:pt idx="298">
                  <c:v>246721</c:v>
                </c:pt>
                <c:pt idx="299">
                  <c:v>226651</c:v>
                </c:pt>
                <c:pt idx="300">
                  <c:v>257518</c:v>
                </c:pt>
                <c:pt idx="301">
                  <c:v>251619</c:v>
                </c:pt>
                <c:pt idx="302">
                  <c:v>289990</c:v>
                </c:pt>
                <c:pt idx="303">
                  <c:v>192590</c:v>
                </c:pt>
                <c:pt idx="304">
                  <c:v>176328</c:v>
                </c:pt>
                <c:pt idx="305">
                  <c:v>191494</c:v>
                </c:pt>
                <c:pt idx="306">
                  <c:v>235914</c:v>
                </c:pt>
                <c:pt idx="307">
                  <c:v>201504</c:v>
                </c:pt>
                <c:pt idx="308">
                  <c:v>168272</c:v>
                </c:pt>
                <c:pt idx="309">
                  <c:v>187014</c:v>
                </c:pt>
                <c:pt idx="310">
                  <c:v>198540</c:v>
                </c:pt>
                <c:pt idx="311">
                  <c:v>278504</c:v>
                </c:pt>
                <c:pt idx="312">
                  <c:v>238554</c:v>
                </c:pt>
                <c:pt idx="313">
                  <c:v>249029</c:v>
                </c:pt>
                <c:pt idx="314">
                  <c:v>352910</c:v>
                </c:pt>
                <c:pt idx="315">
                  <c:v>404800</c:v>
                </c:pt>
                <c:pt idx="316">
                  <c:v>335927</c:v>
                </c:pt>
                <c:pt idx="317">
                  <c:v>262234</c:v>
                </c:pt>
                <c:pt idx="318">
                  <c:v>497632</c:v>
                </c:pt>
                <c:pt idx="319">
                  <c:v>323186</c:v>
                </c:pt>
                <c:pt idx="320">
                  <c:v>204875</c:v>
                </c:pt>
                <c:pt idx="321">
                  <c:v>178867</c:v>
                </c:pt>
                <c:pt idx="322">
                  <c:v>201422</c:v>
                </c:pt>
                <c:pt idx="323">
                  <c:v>216832</c:v>
                </c:pt>
                <c:pt idx="324">
                  <c:v>166888</c:v>
                </c:pt>
                <c:pt idx="325">
                  <c:v>173933</c:v>
                </c:pt>
                <c:pt idx="326">
                  <c:v>217626</c:v>
                </c:pt>
                <c:pt idx="327">
                  <c:v>374452</c:v>
                </c:pt>
                <c:pt idx="328">
                  <c:v>568258</c:v>
                </c:pt>
                <c:pt idx="329">
                  <c:v>582731</c:v>
                </c:pt>
                <c:pt idx="330">
                  <c:v>499295</c:v>
                </c:pt>
                <c:pt idx="331">
                  <c:v>229530</c:v>
                </c:pt>
                <c:pt idx="332">
                  <c:v>265035</c:v>
                </c:pt>
                <c:pt idx="333">
                  <c:v>262834</c:v>
                </c:pt>
                <c:pt idx="334">
                  <c:v>208984</c:v>
                </c:pt>
                <c:pt idx="335">
                  <c:v>258697</c:v>
                </c:pt>
                <c:pt idx="336">
                  <c:v>330267</c:v>
                </c:pt>
                <c:pt idx="337">
                  <c:v>259350</c:v>
                </c:pt>
                <c:pt idx="338">
                  <c:v>275847</c:v>
                </c:pt>
                <c:pt idx="339">
                  <c:v>420916</c:v>
                </c:pt>
                <c:pt idx="340">
                  <c:v>238924</c:v>
                </c:pt>
                <c:pt idx="341">
                  <c:v>333942</c:v>
                </c:pt>
                <c:pt idx="342">
                  <c:v>323582</c:v>
                </c:pt>
                <c:pt idx="343">
                  <c:v>399320</c:v>
                </c:pt>
                <c:pt idx="344">
                  <c:v>217870</c:v>
                </c:pt>
                <c:pt idx="345">
                  <c:v>178242</c:v>
                </c:pt>
                <c:pt idx="346">
                  <c:v>130197</c:v>
                </c:pt>
                <c:pt idx="347">
                  <c:v>165983</c:v>
                </c:pt>
                <c:pt idx="348">
                  <c:v>277541</c:v>
                </c:pt>
                <c:pt idx="349">
                  <c:v>193862</c:v>
                </c:pt>
                <c:pt idx="350">
                  <c:v>365242</c:v>
                </c:pt>
                <c:pt idx="351">
                  <c:v>347707</c:v>
                </c:pt>
                <c:pt idx="352">
                  <c:v>583198</c:v>
                </c:pt>
                <c:pt idx="353">
                  <c:v>465069</c:v>
                </c:pt>
                <c:pt idx="354">
                  <c:v>316500</c:v>
                </c:pt>
                <c:pt idx="355">
                  <c:v>238950</c:v>
                </c:pt>
                <c:pt idx="356">
                  <c:v>213895</c:v>
                </c:pt>
                <c:pt idx="357">
                  <c:v>175683</c:v>
                </c:pt>
                <c:pt idx="358">
                  <c:v>147559</c:v>
                </c:pt>
                <c:pt idx="359">
                  <c:v>232519</c:v>
                </c:pt>
                <c:pt idx="360">
                  <c:v>389368</c:v>
                </c:pt>
                <c:pt idx="361">
                  <c:v>217641</c:v>
                </c:pt>
                <c:pt idx="362">
                  <c:v>197552</c:v>
                </c:pt>
                <c:pt idx="363">
                  <c:v>283535</c:v>
                </c:pt>
                <c:pt idx="364">
                  <c:v>164169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8D-4B85-9999-EBEE3995E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15552"/>
        <c:axId val="338615880"/>
      </c:lineChart>
      <c:dateAx>
        <c:axId val="338615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15880"/>
        <c:crosses val="autoZero"/>
        <c:auto val="1"/>
        <c:lblOffset val="100"/>
        <c:baseTimeUnit val="days"/>
      </c:dateAx>
      <c:valAx>
        <c:axId val="33861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1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9262D-1191-4338-8649-560F76F9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Daily Reach | tickr.news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D177B-5639-4E31-B98F-F3B3765F9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172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DBB49-3358-4268-9375-8C8ED683E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B88D2-8147-45B6-97AC-17A0C718A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761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Avg. Daily Reach | tickr.news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Daily Reach | tickr.news</dc:title>
  <dc:creator>Frederik Born</dc:creator>
  <cp:lastModifiedBy>Frederik Born</cp:lastModifiedBy>
  <cp:revision>1</cp:revision>
  <dcterms:created xsi:type="dcterms:W3CDTF">2026-03-17T12:26:41Z</dcterms:created>
  <dcterms:modified xsi:type="dcterms:W3CDTF">2026-03-17T12:26:45Z</dcterms:modified>
</cp:coreProperties>
</file>