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@wdr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10/2/2026</c:v>
                </c:pt>
                <c:pt idx="1">
                  <c:v>11/2/2026</c:v>
                </c:pt>
                <c:pt idx="2">
                  <c:v>12/2/2026</c:v>
                </c:pt>
                <c:pt idx="3">
                  <c:v>13/02/2026</c:v>
                </c:pt>
                <c:pt idx="4">
                  <c:v>14/02/2026</c:v>
                </c:pt>
                <c:pt idx="5">
                  <c:v>15/02/2026</c:v>
                </c:pt>
                <c:pt idx="6">
                  <c:v>16/02/2026</c:v>
                </c:pt>
                <c:pt idx="7">
                  <c:v>17/02/2026</c:v>
                </c:pt>
                <c:pt idx="8">
                  <c:v>18/02/2026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77025</c:v>
                </c:pt>
                <c:pt idx="1">
                  <c:v>77062</c:v>
                </c:pt>
                <c:pt idx="2">
                  <c:v>77095</c:v>
                </c:pt>
                <c:pt idx="3">
                  <c:v>77113</c:v>
                </c:pt>
                <c:pt idx="4">
                  <c:v>77132</c:v>
                </c:pt>
                <c:pt idx="5">
                  <c:v>77135</c:v>
                </c:pt>
                <c:pt idx="6">
                  <c:v>77151</c:v>
                </c:pt>
                <c:pt idx="7">
                  <c:v>77262</c:v>
                </c:pt>
                <c:pt idx="8">
                  <c:v>77308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29-4D43-ABAC-E0E2389BA9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399272"/>
        <c:axId val="394399600"/>
      </c:lineChart>
      <c:catAx>
        <c:axId val="394399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99600"/>
        <c:crosses val="autoZero"/>
        <c:auto val="1"/>
        <c:lblAlgn val="ctr"/>
        <c:lblOffset val="100"/>
        <c:noMultiLvlLbl val="0"/>
      </c:catAx>
      <c:valAx>
        <c:axId val="39439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9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82070-5C33-4F94-B77C-4B591E23FC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TikTok - Karneval - 2026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5ED30C-4752-4302-B978-444019E2CE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Westdeutscher Rundfunk Köln</a:t>
            </a:r>
          </a:p>
        </p:txBody>
      </p:sp>
    </p:spTree>
    <p:extLst>
      <p:ext uri="{BB962C8B-B14F-4D97-AF65-F5344CB8AC3E}">
        <p14:creationId xmlns:p14="http://schemas.microsoft.com/office/powerpoint/2010/main" val="2260139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B0B3E-85F9-44D9-B02D-4854B72BF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Tiktok Überblick Karneval - Summen und Mittelwerte | @wdr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B87A65-92E7-41BC-A794-B98F4E7079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90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3696431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0177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433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1670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8032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9228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4481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2854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0657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5700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5967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1698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2267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4820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(Sum)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(Sum)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(Sum)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(Avg)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(Sum)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(Avg)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(Sum)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(Avg)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937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3178.9285714286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15.214285714286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371.92857142857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3566.0714285714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45017.714285714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7.9214848757949 %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806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FB0760-D948-4E7E-81DD-1058C69C05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10/02/2026 - 18/02/2026</a:t>
            </a:r>
          </a:p>
        </p:txBody>
      </p:sp>
    </p:spTree>
    <p:extLst>
      <p:ext uri="{BB962C8B-B14F-4D97-AF65-F5344CB8AC3E}">
        <p14:creationId xmlns:p14="http://schemas.microsoft.com/office/powerpoint/2010/main" val="1136052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A17AA-7B68-4851-8AC6-6486DE124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Followerstand an Karneval | @wdr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A74C5A-5370-4C4D-91FE-4BFBEE8D3A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900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9A0F78-8660-4CCC-B921-2CEA12D061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10/02/2026 - 18/02/2026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C3429-6D1A-49F2-B6F0-F3526DD88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471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39896-7C9C-498B-9EF3-320EBB821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Karneval Videos 2026 | @wdr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C49B55-3C91-48B7-B18A-2FB471D9B4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7861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08161760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665702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8447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4978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3916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0022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5707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568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 - 2026-02-12 14:43:07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gFjdATpjA4kFIpAEmqdERsCkIbfQfqAEYKgID~tplv-tiktokx-dmt-logoccm:300:400:tos-no1a-i-0068-no/oYkeFhfDkEv5RBpEA2A8Cj5dNCOArEjAFAApIg.jpeg?dr=9231&amp;refresh_token=d91bad07&amp;x-expires=1772190000&amp;x-signature=rRvSBiH6BmjQClZbMIdCFV%2FjvJA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569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B950E-F2FA-40C1-9CFE-00FD577E9B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10/02/2026 - 18/02/2026</a:t>
            </a:r>
          </a:p>
        </p:txBody>
      </p:sp>
    </p:spTree>
    <p:extLst>
      <p:ext uri="{BB962C8B-B14F-4D97-AF65-F5344CB8AC3E}">
        <p14:creationId xmlns:p14="http://schemas.microsoft.com/office/powerpoint/2010/main" val="2449688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0AD68-42FC-490E-A67F-149D239E6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Karneval Videos 2026 | @wdr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CBD5FA-7E4E-4D51-8BAF-041453F8C3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0136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49720370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745030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8567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910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3527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4377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7440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836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 - 2026-02-14 11:27:29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19-pu-sign-no.tiktokcdn-eu.com/tos-no1a-p-0037-no/o4nEfEaDgxYBKv7FfJpRFEArQcg7CkQgEkmUAk~tplv-tiktokx-dmt-logoccm:300:400:tos-no1a-i-0068-no/ogaQvAAFgEYZNBpq7vi1OiCAIET0BDBBBF4zA.jpeg?dr=9231&amp;refresh_token=d0522fd4&amp;x-expires=1772190000&amp;x-signature=Qo7S3VbIpdToYbmXpJa4zh0QoxY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894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4B23C-D8DA-4FAA-AF10-520C97035D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10/02/2026 - 18/02/2026</a:t>
            </a:r>
          </a:p>
        </p:txBody>
      </p:sp>
    </p:spTree>
    <p:extLst>
      <p:ext uri="{BB962C8B-B14F-4D97-AF65-F5344CB8AC3E}">
        <p14:creationId xmlns:p14="http://schemas.microsoft.com/office/powerpoint/2010/main" val="508042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94129-5832-4044-BD2F-54550A826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Karneval Videos 2026 | @wdr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0C12E9-4AF3-4893-AFAB-86D5E434A3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3951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2851247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250173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5766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6411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9346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7249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9489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83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 - 2026-02-10 10:11:46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UpQA7KIzUe9Wtm44LehRjIyKGfleLAPGDGsqQ~tplv-tiktokx-dmt-logoccm:300:400:tos-no1a-i-0068-no/osFZlAkpiAY2FIQAEqOvCR9CkCKfIyUAEfmgED.jpeg?dr=9231&amp;refresh_token=818a763c&amp;x-expires=1772190000&amp;x-signature=om5LZstSxPsZD4cCrJr7Cvw7Z2E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057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72113A-C74B-4425-A214-5B078E5B2C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10/02/2026 - 18/02/2026</a:t>
            </a:r>
          </a:p>
        </p:txBody>
      </p:sp>
    </p:spTree>
    <p:extLst>
      <p:ext uri="{BB962C8B-B14F-4D97-AF65-F5344CB8AC3E}">
        <p14:creationId xmlns:p14="http://schemas.microsoft.com/office/powerpoint/2010/main" val="2484226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001DC-230D-44E1-8C2D-2832781A6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Karneval Videos 2026 | @wdr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DAED19-A69B-4D66-9CB0-7A34448594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2671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48367525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170131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0231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9492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5301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9257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4686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824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 - 2026-02-15 10:37:47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common-sign.tiktokcdn-eu.com/tos-no1a-p-0037-no/ogQEjFprZB9yFHD1QfYXzkDgElJF6koZCcJARe~tplv-tiktokx-dmt-logoccm:300:400:tos-no1a-i-0068-no/ogRffADkWJEF9FRiplipPAkEgI6jCkIQAA3ZE4.jpeg?dr=9231&amp;refresh_token=78ef6868&amp;x-expires=1772190000&amp;x-signature=rWrUuK%2BmZw2dZKcqTcyUpdAVNu4%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8031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3CAE5-0B47-4AD7-A8DB-F23744EBD7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10/02/2026 - 18/02/2026</a:t>
            </a:r>
          </a:p>
        </p:txBody>
      </p:sp>
    </p:spTree>
    <p:extLst>
      <p:ext uri="{BB962C8B-B14F-4D97-AF65-F5344CB8AC3E}">
        <p14:creationId xmlns:p14="http://schemas.microsoft.com/office/powerpoint/2010/main" val="3267532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C409E-67A2-492D-8BBD-C2AF0F3DF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Karneval Videos 2026 | @wdr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531E3D-D18B-495F-ACF2-2FCF245243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0500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73663237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666144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1548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1708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4679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6819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7305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376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 - 2026-02-10 14:27:26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common-sign.tiktokcdn-eu.com/tos-no1a-p-0037-no/o4bLFZRIf3jBQQEQlDLTAMiGASIsNLokemFI9e~tplv-tiktokx-dmt-logoccm:300:400:tos-no1a-i-0068-no/oESLyiHzAY5psB9BIjaiEXYPEA0AGWSCMAPBX.jpeg?dr=9231&amp;refresh_token=ee20e490&amp;x-expires=1772190000&amp;x-signature=W%2FeGD0QR5w0M59QUpnuJTMPgIzs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14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62589-AC97-4145-B6E8-9BFB91882A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10/02/2026 - 18/02/2026</a:t>
            </a:r>
          </a:p>
        </p:txBody>
      </p:sp>
    </p:spTree>
    <p:extLst>
      <p:ext uri="{BB962C8B-B14F-4D97-AF65-F5344CB8AC3E}">
        <p14:creationId xmlns:p14="http://schemas.microsoft.com/office/powerpoint/2010/main" val="1695026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3D15E-6369-4DA4-A5E4-05B11D7FD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Karneval Videos 2026 | @wdr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C6E4AD-96D9-4F33-B75E-31D55DB4C1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8907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75120633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893376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2915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2755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6195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4666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7288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775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 - 2026-02-11 15:31:49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ssSCgBaZMYyBc8SOIvBtn3R1YwkIAGiEiayd~tplv-tiktokx-dmt-logoccm:300:400:tos-no1a-i-0068-no/oQMFwxBAAI0AiCYlwSfBIapwtxbPkkC6AiCuQE.jpeg?dr=9231&amp;refresh_token=a7bceff9&amp;x-expires=1772190000&amp;x-signature=ogFNDYEVsayPrUNv%2F%2BgFvsbhXB0%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91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D7897-7149-46BB-9768-EAB6558D51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10/02/2026 - 18/02/2026</a:t>
            </a:r>
          </a:p>
        </p:txBody>
      </p:sp>
    </p:spTree>
    <p:extLst>
      <p:ext uri="{BB962C8B-B14F-4D97-AF65-F5344CB8AC3E}">
        <p14:creationId xmlns:p14="http://schemas.microsoft.com/office/powerpoint/2010/main" val="3673110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4ED4F-198B-45C4-9776-EB1744B4A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Karneval Videos 2026 | @wdr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097DFF-5FF8-4039-B46C-4D6EE1CF58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3993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36018900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599467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3649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9076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7023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9747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7463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963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 - 2026-02-18 15:05:10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19-common-sign-useastred.tiktokcdn-eu.com/tos-useast2a-p-0037-euttp/oQYxxLMupeDwWKbVBkFEQZDjElARXlhQQYf0mc~tplv-tiktokx-dmt-logoccm:300:400:tos-useast2a-i-0068-euttp/oogGVsDVEFAcIWCl7AEmAxEADectfRoVpXxCQQ.jpeg?dr=9231&amp;refresh_token=b9c47cae&amp;x-expires=1772190000&amp;x-signature=U24wNaFBdOfOb6xFoe3OQpbUapo%3D&amp;t=bacd0480&amp;ps=933b5bde&amp;shp=d05b14bd&amp;shcp=8aecc5ac&amp;idc=useast2b&amp;s=TIKTOK_FOR_DEVELOPER&amp;sc=cover&amp;item=7608205965648842017&amp;biz_tag=tt_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150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77790-379A-4A0C-A47A-7A8067033D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10/02/2026 - 18/02/2026</a:t>
            </a:r>
          </a:p>
        </p:txBody>
      </p:sp>
    </p:spTree>
    <p:extLst>
      <p:ext uri="{BB962C8B-B14F-4D97-AF65-F5344CB8AC3E}">
        <p14:creationId xmlns:p14="http://schemas.microsoft.com/office/powerpoint/2010/main" val="2371559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CA636-85AB-4950-8927-42C074CBE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Karneval Videos 2026 | @wdr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3A856F-76CF-42BD-9845-C63CC10622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4108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70888847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486868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5104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7312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2567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498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2185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814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 - 2026-02-13 10:42:29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oEJOPAEY7TIC4BRpBoijiygDDBa2YAxBAyA8~tplv-tiktokx-dmt-logoccm:300:400:tos-no1a-i-0068-no/oUBaA8bx6iCAoC3AE0iB2gfpIAPqwkqqCSOBgI.jpeg?dr=9231&amp;refresh_token=7c04f28d&amp;x-expires=1772190000&amp;x-signature=kCQRVBNX%2B4HYuCBWYvHoy%2F%2F%2ByZI%3D&amp;t=bacd0480&amp;ps=933b5bde&amp;shp=d05b14bd&amp;shcp=8aecc5ac&amp;idc=useast2b&amp;sc=cover&amp;biz_tag=tt_video&amp;s=TIKTOK_FOR_DEVELO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306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8AED8-FC62-44F7-BE63-67E2B8AADC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10/02/2026 - 18/02/2026</a:t>
            </a:r>
          </a:p>
        </p:txBody>
      </p:sp>
    </p:spTree>
    <p:extLst>
      <p:ext uri="{BB962C8B-B14F-4D97-AF65-F5344CB8AC3E}">
        <p14:creationId xmlns:p14="http://schemas.microsoft.com/office/powerpoint/2010/main" val="2100736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F081C-0110-4CFF-A29A-F6996034E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Karneval Videos 2026 | @wdr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6FFE15-DC73-4F72-97BE-9C72A5AAC4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1910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2299740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17703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3611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3587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9513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9146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8154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927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 - 2026-02-16 16:32:34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19-common-sign-useastred.tiktokcdn-eu.com/tos-useast2a-p-0037-euttp/o0rfJ85BMGUTWhRILmQcmNQSJDMQueegzujT8A~tplv-tiktokx-dmt-logoccm:300:400:tos-useast2a-i-0068-euttp/ogBvAi3AxIOyIi4C0TFfCpdJgrAKBIoRT0EZAB.jpeg?dr=9231&amp;refresh_token=74779636&amp;x-expires=1772190000&amp;x-signature=wzhFwid4bfD7ykl4ssL9moOSkZc%3D&amp;t=bacd0480&amp;ps=933b5bde&amp;shp=d05b14bd&amp;shcp=8aecc5ac&amp;idc=useast2b&amp;biz_tag=tt_video&amp;s=TIKTOK_FOR_DEVELOPER&amp;sc=cover&amp;item=7607486329470897441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697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E273B-9955-4D6A-AC46-0FB935C72E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10/02/2026 - 18/02/2026</a:t>
            </a:r>
          </a:p>
        </p:txBody>
      </p:sp>
    </p:spTree>
    <p:extLst>
      <p:ext uri="{BB962C8B-B14F-4D97-AF65-F5344CB8AC3E}">
        <p14:creationId xmlns:p14="http://schemas.microsoft.com/office/powerpoint/2010/main" val="3071336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9BB19-40EF-4EB5-8399-0F2305867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Karneval Videos 2026 | @wdr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16EEB4-2F2B-4AF8-9BF6-086D8C97DD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9963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68821606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4362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5598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543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1302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0145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4101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147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 - 2026-02-13 17:06:53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common-sign.tiktokcdn-eu.com/tos-no1a-p-0037-no/okkej9yRoEIYETuFEp0g4wDvFcfAACBACIxPAG~tplv-tiktokx-dmt-logoccm:300:400:tos-no1a-i-0068-no/oAmAQf9evKiQTAsGOWfgEGfAAPRMAv4IgBMYgs.jpeg?dr=9231&amp;refresh_token=d4963d13&amp;x-expires=1772190000&amp;x-signature=vI8MrPZYX4IVzJ%2FUATiIS747cVk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426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97125-CB0B-497F-8617-3AC21D9515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10/02/2026 - 18/02/2026</a:t>
            </a:r>
          </a:p>
        </p:txBody>
      </p:sp>
    </p:spTree>
    <p:extLst>
      <p:ext uri="{BB962C8B-B14F-4D97-AF65-F5344CB8AC3E}">
        <p14:creationId xmlns:p14="http://schemas.microsoft.com/office/powerpoint/2010/main" val="2485228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E79CC-02F0-424B-B2E9-5503DEF94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Karneval Videos 2026 | @wdr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076C57-5C9B-4E46-8DA3-EE919240C2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2148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51337481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36987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3366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6405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2268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8203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8365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334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 - 2026-02-12 17:56:48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common-sign.tiktokcdn-eu.com/tos-no1a-p-0037-no/o0jAuBEgKfDVRKgSO1LyFmcFfpkNMpQEDRQZBD~tplv-tiktokx-dmt-logoccm:300:400:tos-no1a-i-0068-no/oUfpLdRCEKDjUOHE4BFZOEAkFzAfIgCzgJAkLA.jpeg?dr=9231&amp;refresh_token=3d08a6e9&amp;x-expires=1772190000&amp;x-signature=qaQvgDMiH97amP9QZE60n1XtULY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868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D4636-2342-4A86-8526-DE602B10E2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10/02/2026 - 18/02/2026</a:t>
            </a:r>
          </a:p>
        </p:txBody>
      </p:sp>
    </p:spTree>
    <p:extLst>
      <p:ext uri="{BB962C8B-B14F-4D97-AF65-F5344CB8AC3E}">
        <p14:creationId xmlns:p14="http://schemas.microsoft.com/office/powerpoint/2010/main" val="616570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2932F-4623-412C-B8C9-AE11FF80E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Karneval Videos 2026 | @wdr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19F20D-C31F-4715-B572-E9B39D532F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615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09336965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763101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2135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1334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2815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258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7321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704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 - 2026-02-15 15:30:39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sT5I5RfzDbI6AFj9LbILJNFcIIXAXf2Hf2DE4~tplv-tiktokx-dmt-logoccm:300:400:tos-no1a-i-0068-no/oEAFAR5juJpQfCEAtEDdPINekksREiFgA03EQW.jpeg?dr=9231&amp;refresh_token=4de7ffa7&amp;x-expires=1772190000&amp;x-signature=ktzFE4aTxh%2B%2FIm3U7FdWAjDATLw%3D&amp;t=bacd0480&amp;ps=933b5bde&amp;shp=d05b14bd&amp;shcp=8aecc5ac&amp;idc=useast2b&amp;s=TIKTOK_FOR_DEVELOPER&amp;sc=cover&amp;biz_tag=tt_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049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D9A01E-70BC-4E23-9865-85D7CED074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10/02/2026 - 18/02/2026</a:t>
            </a:r>
          </a:p>
        </p:txBody>
      </p:sp>
    </p:spTree>
    <p:extLst>
      <p:ext uri="{BB962C8B-B14F-4D97-AF65-F5344CB8AC3E}">
        <p14:creationId xmlns:p14="http://schemas.microsoft.com/office/powerpoint/2010/main" val="485252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D925C-B1FA-466A-930B-D28F3C25C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Karneval Videos 2026 | @wdr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BA1D68-72AC-42A0-A60E-C5F66E038C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4575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11262167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120606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6587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3998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8518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8437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8927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293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 - 2026-02-13 15:30:36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19-pu-sign-no.tiktokcdn-eu.com/tos-no1a-p-0037-no/o0YIoiv8aCiYtE1E8WlpAuEBABA8YPAxN1AiB~tplv-tiktokx-dmt-logoccm:300:400:tos-no1a-i-0068-no/oo0iuCBoE3ISCrAECf1oPI550YANHBmgxAiwAC.jpeg?dr=9231&amp;refresh_token=b240f10c&amp;x-expires=1772190000&amp;x-signature=Uq6gCa8RnGAuy3dVrPZGqYvU6PE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191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C1126-B86E-4B3A-8460-DFEB9EB62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10/02/2026 - 18/02/2026</a:t>
            </a:r>
          </a:p>
        </p:txBody>
      </p:sp>
    </p:spTree>
    <p:extLst>
      <p:ext uri="{BB962C8B-B14F-4D97-AF65-F5344CB8AC3E}">
        <p14:creationId xmlns:p14="http://schemas.microsoft.com/office/powerpoint/2010/main" val="3263080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4CC6F-220B-474A-981B-F169654FE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Karneval Videos 2026 | @wdr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1E55E3-F371-4389-94E7-D70F4EEB4A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6709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06305516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798723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0376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4919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1828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702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1287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876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 - 2026-02-11 10:32:31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common-sign.tiktokcdn-eu.com/tos-no1a-p-0037-no/okZYjJMZTQIFIILfmDGLekcIQ0GGmcATDAeuWN~tplv-tiktokx-dmt-logoccm:300:400:tos-no1a-i-0068-no/o4fWAPKCi0ntEwi3TKQiwClBB3ANxIIMZ1SAAC.jpeg?dr=9231&amp;refresh_token=26dc83c7&amp;x-expires=1772190000&amp;x-signature=nGT8Bgd5ngVgAoDBvUvHi9NUWqQ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179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1FF05-C3E1-4E8D-AFD1-922102DCC0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10/02/2026 - 18/02/2026</a:t>
            </a:r>
          </a:p>
        </p:txBody>
      </p:sp>
    </p:spTree>
    <p:extLst>
      <p:ext uri="{BB962C8B-B14F-4D97-AF65-F5344CB8AC3E}">
        <p14:creationId xmlns:p14="http://schemas.microsoft.com/office/powerpoint/2010/main" val="24040908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1792</Words>
  <Application>Microsoft Office PowerPoint</Application>
  <PresentationFormat>On-screen Show (4:3)</PresentationFormat>
  <Paragraphs>259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Calibri</vt:lpstr>
      <vt:lpstr>Arial</vt:lpstr>
      <vt:lpstr>quintly_template</vt:lpstr>
      <vt:lpstr>TikTok - Karneval - 2026</vt:lpstr>
      <vt:lpstr>Tiktok Überblick Karneval - Summen und Mittelwerte | @wdr</vt:lpstr>
      <vt:lpstr>Tiktok Followerstand an Karneval | @wdr</vt:lpstr>
      <vt:lpstr>Tiktok Karneval Videos 2026 | @wdr - 1 of 14</vt:lpstr>
      <vt:lpstr>Tiktok Karneval Videos 2026 | @wdr - 2 of 14</vt:lpstr>
      <vt:lpstr>Tiktok Karneval Videos 2026 | @wdr - 3 of 14</vt:lpstr>
      <vt:lpstr>Tiktok Karneval Videos 2026 | @wdr - 4 of 14</vt:lpstr>
      <vt:lpstr>Tiktok Karneval Videos 2026 | @wdr - 5 of 14</vt:lpstr>
      <vt:lpstr>Tiktok Karneval Videos 2026 | @wdr - 6 of 14</vt:lpstr>
      <vt:lpstr>Tiktok Karneval Videos 2026 | @wdr - 7 of 14</vt:lpstr>
      <vt:lpstr>Tiktok Karneval Videos 2026 | @wdr - 8 of 14</vt:lpstr>
      <vt:lpstr>Tiktok Karneval Videos 2026 | @wdr - 9 of 14</vt:lpstr>
      <vt:lpstr>Tiktok Karneval Videos 2026 | @wdr - 10 of 14</vt:lpstr>
      <vt:lpstr>Tiktok Karneval Videos 2026 | @wdr - 11 of 14</vt:lpstr>
      <vt:lpstr>Tiktok Karneval Videos 2026 | @wdr - 12 of 14</vt:lpstr>
      <vt:lpstr>Tiktok Karneval Videos 2026 | @wdr - 13 of 14</vt:lpstr>
      <vt:lpstr>Tiktok Karneval Videos 2026 | @wdr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- Karneval - 2026</dc:title>
  <dc:creator>Frederik Born</dc:creator>
  <cp:lastModifiedBy>Frederik Born</cp:lastModifiedBy>
  <cp:revision>1</cp:revision>
  <dcterms:created xsi:type="dcterms:W3CDTF">2026-02-26T12:32:39Z</dcterms:created>
  <dcterms:modified xsi:type="dcterms:W3CDTF">2026-02-26T12:32:54Z</dcterms:modified>
</cp:coreProperties>
</file>