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6259-4930-4295-BA71-6C636EEC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44031-8CF1-4ED0-B630-FE51DEADC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338289"/>
              </p:ext>
            </p:extLst>
          </p:nvPr>
        </p:nvGraphicFramePr>
        <p:xfrm>
          <a:off x="457200" y="1731963"/>
          <a:ext cx="7324344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414748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643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142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836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74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834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9351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771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697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7661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389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082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07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76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08:23:57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Ein neues Zuhause für Rocky – und für Heike und Ralf aus Dormagen ein treuer Freund!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Düsseldorf, GR Rhein-Wupper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4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10:31:49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Garip wollte nur helfen – und hat etwas gefunden, das sie glücklich macht.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Essen,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11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E85D0-8D38-47DD-930E-292D6B3CC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56022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2D63-9B15-44D7-8841-8A1E304B4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581B6-D0E3-49DF-91B5-C70BDCDB7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06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1085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4013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535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8935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832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6521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591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231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03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1765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2276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0553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49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94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12:44:50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400 Stunden wird der rollende TV-Star im Münsterland restauriert.  🚚✨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Münster,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15:02:53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letzte Mal war diese Musikrichtung in den 80ern angesagt – aber nicht für die beiden Essener von "Disko Amore". 🕺✨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Essen,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44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EA11E-249D-4ECF-AFFD-87AC3F00F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64487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D6E2C-12D5-4C30-84C2-7108F5D1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4B441-C863-41A7-BFB2-4A9980A41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829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394605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8937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938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9066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3152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39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261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3236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2411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719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232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304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7061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34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- 2025-01-01 17:32:48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schön, wenn man mit anderen Menschen in einer ähnlichen Lebenssituation zusammenkommt – so wie bei diesem Kochkurs für Männer in Hückelhoven.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Aachen,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10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FFCFE-A28B-4436-B1A1-B0F3F4A85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161827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3969A-9D20-465B-A173-A4257BD2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C5B29-5407-4B13-9A4C-2A1DAA8721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76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737520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8686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952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00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705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8578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485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98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114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077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490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6827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12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9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08:03:02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Erinnert ihr euch an Zana? Vom schlechten Schüler mit Notendurchschnitt 4,6 zum Abiturienten – dank einer Wette mit seinem Lehrer. 🍕🎓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Münster,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06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10:13:22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Integration statt Isolation – Hertha Bonn ist mehr als ein Fußballverein.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Bonn,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21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BC8F7-D5E9-4531-8372-781CC4893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981381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7947-45F9-4B26-8A07-9FCDA3B02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75A27-AD02-4590-8EEB-413B4C42E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567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166022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58713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817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131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589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089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1200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643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878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425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6786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949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24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3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12:45:52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 Unruhestifter in Bielefeld – und ihr glaubt nicht, wer dahintersteckt! 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Bielefeld,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9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15:14:51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Bülent ist es eine gute Tat und ein Gesundheitscheck zugleich – beim Blutspenden an der Bonner Uniklinik hat er gemerkt, dass er Bluthochdruck hat. 💉🩸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Bonn,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63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BDBB9-C68F-4F5A-BC96-760C021A8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792301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5FB1-BA9E-467B-BB2F-DAC49327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833C5-2F7E-4AFD-927F-5191384D5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821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837359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3114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986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093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084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825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913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381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003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6614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740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804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60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69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17:02:02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Vater Heiko aus Bergkamen ist durch Europa geradelt, um den letzten Wunsch seiner verstorbenen Tochter Lena zu erfüllen. 🚴‍♂️💞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Dortmund,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52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- 2025-01-02 18:18:03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Marvin hat zu Hause einfach die gleiche Drehleiter wie die Essener Feuerwehr.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Essen,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57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41D37-DDC6-4525-8AA8-DE050B287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205969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FA421-7A60-45A1-A720-ACC7E9FF4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FFAE9-C29F-48EE-99E5-61CD12CAB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91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155551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4331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926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763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37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601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480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269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5797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624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832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2463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929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51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08:04:48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Rabbi Yosef bekommt viel Hilfe bei seinem Chanukka-Fest in Aachen.🥰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Aachen,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7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10:24:02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Katharina setzt sich dafür ein, dass in den Kreisen Heinsberg und Düren jedes Kind sicher schwimmen lernen kann.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Aachen,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0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2A327-E13C-4232-A094-FA860E821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131092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31095-CC4C-4221-BCE2-DF12146F4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2D297-7D7F-434C-8A3F-3D3D46B6D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88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36918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9718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18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198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684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6242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798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4230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902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258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662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231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639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7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15:03:38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Tierheim Gütersloh spricht von einem Neujahrswunder!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Bielefeld,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64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- 2025-01-03 18:19:03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Gerda ist mit 98 Jahren immer noch eine Macherin.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Siegen,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40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F6AAA-24A4-4E09-8568-98B5553AA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3705401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1ABF-B88C-439D-B7AC-8B708541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CD32B0-DB25-4FE8-8DD4-6B80D4F8F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809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061960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8930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1743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282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80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2375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088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228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4089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5475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660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768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486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08:12:05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Auf einem Bauernhof in Bad Berleburg findet Luis, der Autist ist, wieder Zugang zur Kommunikation und blüht auf. 🌱💙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Siegen, GR 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49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10:33:02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dem Kurs an der VHS Düsseldorf lernen Lisa und Sven die Basics über Hundehaltung und wie ein Alltag mit Hund tatsächlich so ist.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Düsseldorf, GR Rhein-Wupper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473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E6535-8750-47FD-BCE0-9001DA188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456014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F9E0-C38E-4C2C-B8F7-9C1CD657F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08296-2312-49A4-98CB-AA37BEF77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897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930671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58467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6834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222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321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982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197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073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9707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756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1191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027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942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2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12:44:03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René Papier ist ein Stadtfarmer mit großer Vision. Er hat die wohl kleinste Farm in Dortmund und setzt voll auf Vertical Farming. 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Dortmund,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9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15:36:56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gerade mal 6 Jahren lernt Joris aus Aachen die Tuba und zeigt schon jetzt, wie viel Spaß das Blasinstrument machen kann. 💪🎵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Aachen, GR Rheinland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92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62553-4A32-4531-9A47-51A5A6923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2497715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8244C-A7E9-4C00-B8FE-41E0E720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44EEE-22B3-4D2B-93CA-F91ED2845C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176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47382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9163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244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495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344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9335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20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9879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887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880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2246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181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21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16:31:03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Bahn hofft auf pünktlichere Züge durch das digitale Update. Bis Ende 2025 sollen die Umbaumaßnahmen fertig sein. 🏗️ 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4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- 2025-01-04 17:26:03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Besonders die Nächte können für Obdachlose beängstigend sein. In Duisburg stellt der Verein "City Wärme" deshalb Schlafhäuschen auf.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8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1AF61-AEC2-4147-A34E-B7E244499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371054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D2A6-DA95-4D73-83A3-BC4D1ED6E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BA761-6D06-4326-81B1-19EA4516B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399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146306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4304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563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138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875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063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7271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015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796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675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867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095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791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5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10:25:15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wird die neue Alexandra Popp im deutschen Frauenfußball? Nele hat große Träume und möchte sich etwas von ihrem Vorbild abschauen. 👀⚽️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Dortmund,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529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754A-9A4A-4543-9AFB-EFA1D3F2E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47945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82284-0124-4FC5-81A7-2F002415D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EDC29-0502-47B4-9A7A-6C3E060A8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400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737751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4052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175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3957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484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197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8483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116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991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7085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190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534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23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6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12:48:04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hatte ihr Ururopa mit einem abgebrannten Bauernhof in Möllbergen und einem vermissten Waisenkind zu tun? Das will Bascha herausfinden.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Bielefeld, GR Westfalen,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4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15:18:02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6. Januar öffnet die Bücherei Wermelskirchen in einem ehemaligen Tapetengeschäft – hoffentlich der letzte Umzug.📚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Wuppertal, GR Rhein-Wupper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5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8BBA0-0CDC-4276-8CC1-09A4E5DF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83957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430B9-33CD-4126-8B88-7FCEA614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WDR Lokalzeit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E39A7-42D9-419F-8312-A073767ED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54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066481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0614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3033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318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689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8421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5089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9073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8502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188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5773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1165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474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74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- 2025-01-05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Kay aus Mönchengladbach setzt seiner verstorbenen Tochter ein Denkmal mit einer Stiftung. Damit kein Kind mehr an Diabetes stirbt.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Studio Düsseldorf, GR Rhein-Wupper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E768D-09AD-4423-82FA-05BDBFE42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01/01/2025 - 31/12/2025</a:t>
            </a:r>
          </a:p>
        </p:txBody>
      </p:sp>
    </p:spTree>
    <p:extLst>
      <p:ext uri="{BB962C8B-B14F-4D97-AF65-F5344CB8AC3E}">
        <p14:creationId xmlns:p14="http://schemas.microsoft.com/office/powerpoint/2010/main" val="3664029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1857</Words>
  <Application>Microsoft Office PowerPoint</Application>
  <PresentationFormat>On-screen Show (4:3)</PresentationFormat>
  <Paragraphs>535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Original Own Posts Table | WDR Lokalzeit - 1 of 14</vt:lpstr>
      <vt:lpstr>Facebook Original Own Posts Table | WDR Lokalzeit - 2 of 14</vt:lpstr>
      <vt:lpstr>Facebook Original Own Posts Table | WDR Lokalzeit - 3 of 14</vt:lpstr>
      <vt:lpstr>Facebook Original Own Posts Table | WDR Lokalzeit - 4 of 14</vt:lpstr>
      <vt:lpstr>Facebook Original Own Posts Table | WDR Lokalzeit - 5 of 14</vt:lpstr>
      <vt:lpstr>Facebook Original Own Posts Table | WDR Lokalzeit - 6 of 14</vt:lpstr>
      <vt:lpstr>Facebook Original Own Posts Table | WDR Lokalzeit - 7 of 14</vt:lpstr>
      <vt:lpstr>Facebook Original Own Posts Table | WDR Lokalzeit - 8 of 14</vt:lpstr>
      <vt:lpstr>Facebook Original Own Posts Table | WDR Lokalzeit - 9 of 14</vt:lpstr>
      <vt:lpstr>Facebook Original Own Posts Table | WDR Lokalzeit - 10 of 14</vt:lpstr>
      <vt:lpstr>Facebook Original Own Posts Table | WDR Lokalzeit - 11 of 14</vt:lpstr>
      <vt:lpstr>Facebook Original Own Posts Table | WDR Lokalzeit - 12 of 14</vt:lpstr>
      <vt:lpstr>Facebook Original Own Posts Table | WDR Lokalzeit - 13 of 14</vt:lpstr>
      <vt:lpstr>Facebook Original Own Posts Table | WDR Lokalzeit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WDR Lokalzeit - 1 of 14</dc:title>
  <dc:creator>Frederik Born</dc:creator>
  <cp:lastModifiedBy>Frederik Born</cp:lastModifiedBy>
  <cp:revision>1</cp:revision>
  <dcterms:created xsi:type="dcterms:W3CDTF">2026-01-23T14:00:05Z</dcterms:created>
  <dcterms:modified xsi:type="dcterms:W3CDTF">2026-01-23T14:04:01Z</dcterms:modified>
</cp:coreProperties>
</file>