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Sheet1!$B$2:$B$731</c:f>
            </c:numRef>
          </c:val>
          <c:smooth val="0"/>
          <c:extLst>
            <c:ext xmlns:c16="http://schemas.microsoft.com/office/drawing/2014/chart" uri="{C3380CC4-5D6E-409C-BE32-E72D297353CC}">
              <c16:uniqueId val="{00000000-1A2C-4E0F-B2F4-F1300B2F55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Quarks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Sheet1!$C$2:$C$731</c:f>
            </c:numRef>
          </c:val>
          <c:smooth val="0"/>
          <c:extLst>
            <c:ext xmlns:c16="http://schemas.microsoft.com/office/drawing/2014/chart" uri="{C3380CC4-5D6E-409C-BE32-E72D297353CC}">
              <c16:uniqueId val="{00000001-1A2C-4E0F-B2F4-F1300B2F55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WDR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Sheet1!$D$2:$D$731</c:f>
            </c:numRef>
          </c:val>
          <c:smooth val="0"/>
          <c:extLst>
            <c:ext xmlns:c16="http://schemas.microsoft.com/office/drawing/2014/chart" uri="{C3380CC4-5D6E-409C-BE32-E72D297353CC}">
              <c16:uniqueId val="{00000002-1A2C-4E0F-B2F4-F1300B2F55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WDR aktuell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Sheet1!$E$2:$E$731</c:f>
            </c:numRef>
          </c:val>
          <c:smooth val="0"/>
          <c:extLst>
            <c:ext xmlns:c16="http://schemas.microsoft.com/office/drawing/2014/chart" uri="{C3380CC4-5D6E-409C-BE32-E72D297353CC}">
              <c16:uniqueId val="{00000003-1A2C-4E0F-B2F4-F1300B2F55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one 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Sheet1!$F$2:$F$731</c:f>
            </c:numRef>
          </c:val>
          <c:smooth val="0"/>
          <c:extLst>
            <c:ext xmlns:c16="http://schemas.microsoft.com/office/drawing/2014/chart" uri="{C3380CC4-5D6E-409C-BE32-E72D297353CC}">
              <c16:uniqueId val="{00000004-1A2C-4E0F-B2F4-F1300B2F55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WDR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Sheet1!$G$2:$G$731</c:f>
            </c:numRef>
          </c:val>
          <c:smooth val="0"/>
          <c:extLst>
            <c:ext xmlns:c16="http://schemas.microsoft.com/office/drawing/2014/chart" uri="{C3380CC4-5D6E-409C-BE32-E72D297353CC}">
              <c16:uniqueId val="{00000005-1A2C-4E0F-B2F4-F1300B2F55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PHOENIX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Sheet1!$H$2:$H$731</c:f>
            </c:numRef>
          </c:val>
          <c:smooth val="0"/>
          <c:extLst>
            <c:ext xmlns:c16="http://schemas.microsoft.com/office/drawing/2014/chart" uri="{C3380CC4-5D6E-409C-BE32-E72D297353CC}">
              <c16:uniqueId val="{00000006-1A2C-4E0F-B2F4-F1300B2F55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WDR Sinfonieorchester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Sheet1!$I$2:$I$731</c:f>
            </c:numRef>
          </c:val>
          <c:smooth val="0"/>
          <c:extLst>
            <c:ext xmlns:c16="http://schemas.microsoft.com/office/drawing/2014/chart" uri="{C3380CC4-5D6E-409C-BE32-E72D297353CC}">
              <c16:uniqueId val="{00000007-1A2C-4E0F-B2F4-F1300B2F55A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Zeiglers wunderbare Welt des Fußballs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Sheet1!$J$2:$J$731</c:f>
            </c:numRef>
          </c:val>
          <c:smooth val="0"/>
          <c:extLst>
            <c:ext xmlns:c16="http://schemas.microsoft.com/office/drawing/2014/chart" uri="{C3380CC4-5D6E-409C-BE32-E72D297353CC}">
              <c16:uniqueId val="{00000008-1A2C-4E0F-B2F4-F1300B2F55A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Hier und heute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Sheet1!$K$2:$K$731</c:f>
            </c:numRef>
          </c:val>
          <c:smooth val="0"/>
          <c:extLst>
            <c:ext xmlns:c16="http://schemas.microsoft.com/office/drawing/2014/chart" uri="{C3380CC4-5D6E-409C-BE32-E72D297353CC}">
              <c16:uniqueId val="{00000009-1A2C-4E0F-B2F4-F1300B2F55A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Die Maus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Sheet1!$L$2:$L$731</c:f>
            </c:numRef>
          </c:val>
          <c:smooth val="0"/>
          <c:extLst>
            <c:ext xmlns:c16="http://schemas.microsoft.com/office/drawing/2014/chart" uri="{C3380CC4-5D6E-409C-BE32-E72D297353CC}">
              <c16:uniqueId val="{0000000A-1A2C-4E0F-B2F4-F1300B2F55A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Frau tv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Sheet1!$M$2:$M$731</c:f>
            </c:numRef>
          </c:val>
          <c:smooth val="0"/>
          <c:extLst>
            <c:ext xmlns:c16="http://schemas.microsoft.com/office/drawing/2014/chart" uri="{C3380CC4-5D6E-409C-BE32-E72D297353CC}">
              <c16:uniqueId val="{0000000B-1A2C-4E0F-B2F4-F1300B2F55A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Monitor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Sheet1!$N$2:$N$731</c:f>
            </c:numRef>
          </c:val>
          <c:smooth val="0"/>
          <c:extLst>
            <c:ext xmlns:c16="http://schemas.microsoft.com/office/drawing/2014/chart" uri="{C3380CC4-5D6E-409C-BE32-E72D297353CC}">
              <c16:uniqueId val="{0000000C-1A2C-4E0F-B2F4-F1300B2F55A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WDR Lokalzeit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Sheet1!$O$2:$O$731</c:f>
            </c:numRef>
          </c:val>
          <c:smooth val="0"/>
          <c:extLst>
            <c:ext xmlns:c16="http://schemas.microsoft.com/office/drawing/2014/chart" uri="{C3380CC4-5D6E-409C-BE32-E72D297353CC}">
              <c16:uniqueId val="{0000000D-1A2C-4E0F-B2F4-F1300B2F55A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WDR Big Band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Sheet1!$P$2:$P$731</c:f>
            </c:numRef>
          </c:val>
          <c:smooth val="0"/>
          <c:extLst>
            <c:ext xmlns:c16="http://schemas.microsoft.com/office/drawing/2014/chart" uri="{C3380CC4-5D6E-409C-BE32-E72D297353CC}">
              <c16:uniqueId val="{0000000E-1A2C-4E0F-B2F4-F1300B2F55A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Tiere suchen ein Zuhause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Sheet1!$Q$2:$Q$731</c:f>
            </c:numRef>
          </c:val>
          <c:smooth val="0"/>
          <c:extLst>
            <c:ext xmlns:c16="http://schemas.microsoft.com/office/drawing/2014/chart" uri="{C3380CC4-5D6E-409C-BE32-E72D297353CC}">
              <c16:uniqueId val="{0000000F-1A2C-4E0F-B2F4-F1300B2F55A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ARD Stand-Up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Sheet1!$R$2:$R$731</c:f>
            </c:numRef>
          </c:val>
          <c:smooth val="0"/>
          <c:extLst>
            <c:ext xmlns:c16="http://schemas.microsoft.com/office/drawing/2014/chart" uri="{C3380CC4-5D6E-409C-BE32-E72D297353CC}">
              <c16:uniqueId val="{00000010-1A2C-4E0F-B2F4-F1300B2F55A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WDR 3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Sheet1!$S$2:$S$731</c:f>
            </c:numRef>
          </c:val>
          <c:smooth val="0"/>
          <c:extLst>
            <c:ext xmlns:c16="http://schemas.microsoft.com/office/drawing/2014/chart" uri="{C3380CC4-5D6E-409C-BE32-E72D297353CC}">
              <c16:uniqueId val="{00000011-1A2C-4E0F-B2F4-F1300B2F55A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WDR 4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Sheet1!$T$2:$T$731</c:f>
            </c:numRef>
          </c:val>
          <c:smooth val="0"/>
          <c:extLst>
            <c:ext xmlns:c16="http://schemas.microsoft.com/office/drawing/2014/chart" uri="{C3380CC4-5D6E-409C-BE32-E72D297353CC}">
              <c16:uniqueId val="{00000012-1A2C-4E0F-B2F4-F1300B2F55A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WDRforyou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Sheet1!$U$2:$U$731</c:f>
            </c:numRef>
          </c:val>
          <c:smooth val="0"/>
          <c:extLst>
            <c:ext xmlns:c16="http://schemas.microsoft.com/office/drawing/2014/chart" uri="{C3380CC4-5D6E-409C-BE32-E72D297353CC}">
              <c16:uniqueId val="{00000013-1A2C-4E0F-B2F4-F1300B2F55A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COSMO Türkçe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Sheet1!$V$2:$V$731</c:f>
            </c:numRef>
          </c:val>
          <c:smooth val="0"/>
          <c:extLst>
            <c:ext xmlns:c16="http://schemas.microsoft.com/office/drawing/2014/chart" uri="{C3380CC4-5D6E-409C-BE32-E72D297353CC}">
              <c16:uniqueId val="{00000014-1A2C-4E0F-B2F4-F1300B2F55A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COSMO italiano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Sheet1!$W$2:$W$731</c:f>
            </c:numRef>
          </c:val>
          <c:smooth val="0"/>
          <c:extLst>
            <c:ext xmlns:c16="http://schemas.microsoft.com/office/drawing/2014/chart" uri="{C3380CC4-5D6E-409C-BE32-E72D297353CC}">
              <c16:uniqueId val="{00000015-1A2C-4E0F-B2F4-F1300B2F55A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COSMO bosanski/hrvatski/srpski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Sheet1!$X$2:$X$731</c:f>
            </c:numRef>
          </c:val>
          <c:smooth val="0"/>
          <c:extLst>
            <c:ext xmlns:c16="http://schemas.microsoft.com/office/drawing/2014/chart" uri="{C3380CC4-5D6E-409C-BE32-E72D297353CC}">
              <c16:uniqueId val="{00000016-1A2C-4E0F-B2F4-F1300B2F55A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COSMO po polsku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Sheet1!$Y$2:$Y$731</c:f>
            </c:numRef>
          </c:val>
          <c:smooth val="0"/>
          <c:extLst>
            <c:ext xmlns:c16="http://schemas.microsoft.com/office/drawing/2014/chart" uri="{C3380CC4-5D6E-409C-BE32-E72D297353CC}">
              <c16:uniqueId val="{00000017-1A2C-4E0F-B2F4-F1300B2F55A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COSMO en español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Sheet1!$Z$2:$Z$731</c:f>
            </c:numRef>
          </c:val>
          <c:smooth val="0"/>
          <c:extLst>
            <c:ext xmlns:c16="http://schemas.microsoft.com/office/drawing/2014/chart" uri="{C3380CC4-5D6E-409C-BE32-E72D297353CC}">
              <c16:uniqueId val="{00000018-1A2C-4E0F-B2F4-F1300B2F55A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COSMO po-russki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Sheet1!$AA$2:$AA$731</c:f>
            </c:numRef>
          </c:val>
          <c:smooth val="0"/>
          <c:extLst>
            <c:ext xmlns:c16="http://schemas.microsoft.com/office/drawing/2014/chart" uri="{C3380CC4-5D6E-409C-BE32-E72D297353CC}">
              <c16:uniqueId val="{00000019-1A2C-4E0F-B2F4-F1300B2F55A2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Sheet1!$AB$2:$AB$731</c:f>
            </c:numRef>
          </c:val>
          <c:smooth val="0"/>
          <c:extLst>
            <c:ext xmlns:c16="http://schemas.microsoft.com/office/drawing/2014/chart" uri="{C3380CC4-5D6E-409C-BE32-E72D297353CC}">
              <c16:uniqueId val="{0000001A-1A2C-4E0F-B2F4-F1300B2F55A2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Sheet1!$AC$2:$AC$731</c:f>
            </c:numRef>
          </c:val>
          <c:smooth val="0"/>
          <c:extLst>
            <c:ext xmlns:c16="http://schemas.microsoft.com/office/drawing/2014/chart" uri="{C3380CC4-5D6E-409C-BE32-E72D297353CC}">
              <c16:uniqueId val="{0000001B-1A2C-4E0F-B2F4-F1300B2F55A2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Sheet1!$AD$2:$AD$731</c:f>
            </c:numRef>
          </c:val>
          <c:smooth val="0"/>
          <c:extLst>
            <c:ext xmlns:c16="http://schemas.microsoft.com/office/drawing/2014/chart" uri="{C3380CC4-5D6E-409C-BE32-E72D297353CC}">
              <c16:uniqueId val="{0000001C-1A2C-4E0F-B2F4-F1300B2F55A2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Sheet1!$AE$2:$AE$731</c:f>
            </c:numRef>
          </c:val>
          <c:smooth val="0"/>
          <c:extLst>
            <c:ext xmlns:c16="http://schemas.microsoft.com/office/drawing/2014/chart" uri="{C3380CC4-5D6E-409C-BE32-E72D297353CC}">
              <c16:uniqueId val="{0000001D-1A2C-4E0F-B2F4-F1300B2F55A2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Sheet1!$A$2:$A$731</c:f>
            </c:multiLvlStrRef>
          </c:cat>
          <c:val>
            <c:numRef>
              <c:f>Sheet1!$AF$2:$AF$731</c:f>
            </c:numRef>
          </c:val>
          <c:smooth val="0"/>
          <c:extLst>
            <c:ext xmlns:c16="http://schemas.microsoft.com/office/drawing/2014/chart" uri="{C3380CC4-5D6E-409C-BE32-E72D297353CC}">
              <c16:uniqueId val="{0000001E-1A2C-4E0F-B2F4-F1300B2F5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490608"/>
        <c:axId val="384492576"/>
      </c:lineChart>
      <c:catAx>
        <c:axId val="38449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92576"/>
        <c:crosses val="autoZero"/>
        <c:auto val="1"/>
        <c:lblAlgn val="ctr"/>
        <c:lblOffset val="100"/>
        <c:noMultiLvlLbl val="0"/>
      </c:catAx>
      <c:valAx>
        <c:axId val="38449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A729-6D42-498F-AB6E-09693DFC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Gesamte Interaktionen (öffentlich)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06B83-049D-421E-9591-D1D8AFCFE0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446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0B3F0-4EBF-4979-9B9C-6D5DEA00E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6D8D-FD79-467A-B200-A3173F44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95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Gesamte Interaktionen (öffentlich)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Gesamte Interaktionen (öffentlich) | 01 Offizielle WDR Angebote</dc:title>
  <dc:creator>Frederik Born</dc:creator>
  <cp:lastModifiedBy>Frederik Born</cp:lastModifiedBy>
  <cp:revision>1</cp:revision>
  <dcterms:created xsi:type="dcterms:W3CDTF">2026-01-15T11:45:51Z</dcterms:created>
  <dcterms:modified xsi:type="dcterms:W3CDTF">2026-01-15T11:45:55Z</dcterms:modified>
</cp:coreProperties>
</file>