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4F20-4725-BFAF-2BC4DD7D8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956480"/>
        <c:axId val="389959104"/>
      </c:lineChart>
      <c:catAx>
        <c:axId val="38995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59104"/>
        <c:crosses val="autoZero"/>
        <c:auto val="1"/>
        <c:lblAlgn val="ctr"/>
        <c:lblOffset val="100"/>
        <c:noMultiLvlLbl val="0"/>
      </c:catAx>
      <c:valAx>
        <c:axId val="38995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5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04D56-30FF-4CE6-8623-31DBCE56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tickr.news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970423-B05B-4E01-9509-811AA5422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059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D4097-ED26-4930-AF45-9ED358164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562C7-7351-41E0-8354-B94A5B6A2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02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 | tickr.news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tickr.news</dc:title>
  <dc:creator>Frederik Born</dc:creator>
  <cp:lastModifiedBy>Frederik Born</cp:lastModifiedBy>
  <cp:revision>1</cp:revision>
  <dcterms:created xsi:type="dcterms:W3CDTF">2026-01-09T10:45:17Z</dcterms:created>
  <dcterms:modified xsi:type="dcterms:W3CDTF">2026-01-09T10:45:20Z</dcterms:modified>
</cp:coreProperties>
</file>