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3222-481E-A1F6-442EE59CF2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524912"/>
        <c:axId val="384525240"/>
      </c:lineChart>
      <c:catAx>
        <c:axId val="38452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525240"/>
        <c:crosses val="autoZero"/>
        <c:auto val="1"/>
        <c:lblAlgn val="ctr"/>
        <c:lblOffset val="100"/>
        <c:noMultiLvlLbl val="0"/>
      </c:catAx>
      <c:valAx>
        <c:axId val="38452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52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07401-F9D6-4384-ACAD-6B674EEC8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tickr.news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6FE2BC-70ED-4ADC-AD6E-354E1065C4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1676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C7EE5-2B2C-4908-9E4B-FA4AE2BC7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E3B47-0FE7-4CE4-8903-D6B4E3339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632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Average Likes Per Post | tickr.news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Likes Per Post | tickr.news</dc:title>
  <dc:creator>Frederik Born</dc:creator>
  <cp:lastModifiedBy>Frederik Born</cp:lastModifiedBy>
  <cp:revision>1</cp:revision>
  <dcterms:created xsi:type="dcterms:W3CDTF">2026-01-09T10:44:55Z</dcterms:created>
  <dcterms:modified xsi:type="dcterms:W3CDTF">2026-01-09T10:44:59Z</dcterms:modified>
</cp:coreProperties>
</file>