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496615</c:v>
                </c:pt>
                <c:pt idx="1">
                  <c:v>459196</c:v>
                </c:pt>
                <c:pt idx="2">
                  <c:v>437768</c:v>
                </c:pt>
                <c:pt idx="3">
                  <c:v>393543</c:v>
                </c:pt>
                <c:pt idx="4">
                  <c:v>418968</c:v>
                </c:pt>
                <c:pt idx="5">
                  <c:v>402775</c:v>
                </c:pt>
                <c:pt idx="6">
                  <c:v>383451</c:v>
                </c:pt>
                <c:pt idx="7">
                  <c:v>389404</c:v>
                </c:pt>
                <c:pt idx="8">
                  <c:v>328571</c:v>
                </c:pt>
                <c:pt idx="9">
                  <c:v>340225</c:v>
                </c:pt>
                <c:pt idx="10">
                  <c:v>314491</c:v>
                </c:pt>
                <c:pt idx="11">
                  <c:v>355794</c:v>
                </c:pt>
                <c:pt idx="12">
                  <c:v>351653</c:v>
                </c:pt>
                <c:pt idx="13">
                  <c:v>368031</c:v>
                </c:pt>
                <c:pt idx="14">
                  <c:v>405791</c:v>
                </c:pt>
                <c:pt idx="15">
                  <c:v>366065</c:v>
                </c:pt>
                <c:pt idx="16">
                  <c:v>496820</c:v>
                </c:pt>
                <c:pt idx="17">
                  <c:v>571977</c:v>
                </c:pt>
                <c:pt idx="18">
                  <c:v>579672</c:v>
                </c:pt>
                <c:pt idx="19">
                  <c:v>548235</c:v>
                </c:pt>
                <c:pt idx="20">
                  <c:v>489641</c:v>
                </c:pt>
                <c:pt idx="21">
                  <c:v>459497</c:v>
                </c:pt>
                <c:pt idx="22">
                  <c:v>447895</c:v>
                </c:pt>
                <c:pt idx="23">
                  <c:v>640220</c:v>
                </c:pt>
                <c:pt idx="24">
                  <c:v>531439</c:v>
                </c:pt>
                <c:pt idx="25">
                  <c:v>504347</c:v>
                </c:pt>
                <c:pt idx="26">
                  <c:v>538090</c:v>
                </c:pt>
                <c:pt idx="27">
                  <c:v>717617</c:v>
                </c:pt>
                <c:pt idx="28">
                  <c:v>523340</c:v>
                </c:pt>
                <c:pt idx="29">
                  <c:v>450243</c:v>
                </c:pt>
                <c:pt idx="30">
                  <c:v>329738</c:v>
                </c:pt>
                <c:pt idx="31">
                  <c:v>430905</c:v>
                </c:pt>
                <c:pt idx="32">
                  <c:v>590120</c:v>
                </c:pt>
                <c:pt idx="33">
                  <c:v>417236</c:v>
                </c:pt>
                <c:pt idx="34">
                  <c:v>405815</c:v>
                </c:pt>
                <c:pt idx="35">
                  <c:v>366125</c:v>
                </c:pt>
                <c:pt idx="36">
                  <c:v>391081</c:v>
                </c:pt>
                <c:pt idx="37">
                  <c:v>359562</c:v>
                </c:pt>
                <c:pt idx="38">
                  <c:v>854789</c:v>
                </c:pt>
                <c:pt idx="39">
                  <c:v>1646010</c:v>
                </c:pt>
                <c:pt idx="40">
                  <c:v>880602</c:v>
                </c:pt>
                <c:pt idx="41">
                  <c:v>762039</c:v>
                </c:pt>
                <c:pt idx="42">
                  <c:v>624548</c:v>
                </c:pt>
                <c:pt idx="43">
                  <c:v>478155</c:v>
                </c:pt>
                <c:pt idx="44">
                  <c:v>447177</c:v>
                </c:pt>
                <c:pt idx="45">
                  <c:v>453317</c:v>
                </c:pt>
                <c:pt idx="46">
                  <c:v>450106</c:v>
                </c:pt>
                <c:pt idx="47">
                  <c:v>464621</c:v>
                </c:pt>
                <c:pt idx="48">
                  <c:v>439451</c:v>
                </c:pt>
                <c:pt idx="49">
                  <c:v>378946</c:v>
                </c:pt>
                <c:pt idx="50">
                  <c:v>660257</c:v>
                </c:pt>
                <c:pt idx="51">
                  <c:v>615788</c:v>
                </c:pt>
                <c:pt idx="52">
                  <c:v>397603</c:v>
                </c:pt>
                <c:pt idx="53">
                  <c:v>427232</c:v>
                </c:pt>
                <c:pt idx="54">
                  <c:v>349165</c:v>
                </c:pt>
                <c:pt idx="55">
                  <c:v>341252</c:v>
                </c:pt>
                <c:pt idx="56">
                  <c:v>407209</c:v>
                </c:pt>
                <c:pt idx="57">
                  <c:v>393324</c:v>
                </c:pt>
                <c:pt idx="58">
                  <c:v>483620</c:v>
                </c:pt>
                <c:pt idx="59">
                  <c:v>412573</c:v>
                </c:pt>
                <c:pt idx="60">
                  <c:v>671312</c:v>
                </c:pt>
                <c:pt idx="61">
                  <c:v>536511</c:v>
                </c:pt>
                <c:pt idx="62">
                  <c:v>521631</c:v>
                </c:pt>
                <c:pt idx="63">
                  <c:v>373884</c:v>
                </c:pt>
                <c:pt idx="64">
                  <c:v>350996</c:v>
                </c:pt>
                <c:pt idx="65">
                  <c:v>335791</c:v>
                </c:pt>
                <c:pt idx="66">
                  <c:v>333789</c:v>
                </c:pt>
                <c:pt idx="67">
                  <c:v>401746</c:v>
                </c:pt>
                <c:pt idx="68">
                  <c:v>349709</c:v>
                </c:pt>
                <c:pt idx="69">
                  <c:v>300718</c:v>
                </c:pt>
                <c:pt idx="70">
                  <c:v>686619</c:v>
                </c:pt>
                <c:pt idx="71">
                  <c:v>724111</c:v>
                </c:pt>
                <c:pt idx="72">
                  <c:v>691019</c:v>
                </c:pt>
                <c:pt idx="73">
                  <c:v>680526</c:v>
                </c:pt>
                <c:pt idx="74">
                  <c:v>659933</c:v>
                </c:pt>
                <c:pt idx="75">
                  <c:v>626267</c:v>
                </c:pt>
                <c:pt idx="76">
                  <c:v>632786</c:v>
                </c:pt>
                <c:pt idx="77">
                  <c:v>604617</c:v>
                </c:pt>
                <c:pt idx="78">
                  <c:v>638285</c:v>
                </c:pt>
                <c:pt idx="79">
                  <c:v>656114</c:v>
                </c:pt>
                <c:pt idx="80">
                  <c:v>785523</c:v>
                </c:pt>
                <c:pt idx="81">
                  <c:v>777802</c:v>
                </c:pt>
                <c:pt idx="82">
                  <c:v>645609</c:v>
                </c:pt>
                <c:pt idx="83">
                  <c:v>540623</c:v>
                </c:pt>
                <c:pt idx="84">
                  <c:v>323897</c:v>
                </c:pt>
                <c:pt idx="85">
                  <c:v>272680</c:v>
                </c:pt>
                <c:pt idx="86">
                  <c:v>266379</c:v>
                </c:pt>
                <c:pt idx="87">
                  <c:v>260660</c:v>
                </c:pt>
                <c:pt idx="88">
                  <c:v>253924</c:v>
                </c:pt>
                <c:pt idx="89">
                  <c:v>314217</c:v>
                </c:pt>
                <c:pt idx="90">
                  <c:v>332453</c:v>
                </c:pt>
                <c:pt idx="91">
                  <c:v>417654</c:v>
                </c:pt>
                <c:pt idx="92">
                  <c:v>293389</c:v>
                </c:pt>
                <c:pt idx="93">
                  <c:v>277711</c:v>
                </c:pt>
                <c:pt idx="94">
                  <c:v>275783</c:v>
                </c:pt>
                <c:pt idx="95">
                  <c:v>344014</c:v>
                </c:pt>
                <c:pt idx="96">
                  <c:v>383677</c:v>
                </c:pt>
                <c:pt idx="97">
                  <c:v>469803</c:v>
                </c:pt>
                <c:pt idx="98">
                  <c:v>324324</c:v>
                </c:pt>
                <c:pt idx="99">
                  <c:v>270136</c:v>
                </c:pt>
                <c:pt idx="100">
                  <c:v>277569</c:v>
                </c:pt>
                <c:pt idx="101">
                  <c:v>287251</c:v>
                </c:pt>
                <c:pt idx="102">
                  <c:v>298726</c:v>
                </c:pt>
                <c:pt idx="103">
                  <c:v>485237</c:v>
                </c:pt>
                <c:pt idx="104">
                  <c:v>319976</c:v>
                </c:pt>
                <c:pt idx="105">
                  <c:v>178515</c:v>
                </c:pt>
                <c:pt idx="106">
                  <c:v>222362</c:v>
                </c:pt>
                <c:pt idx="107">
                  <c:v>205591</c:v>
                </c:pt>
                <c:pt idx="108">
                  <c:v>256686</c:v>
                </c:pt>
                <c:pt idx="109">
                  <c:v>348152</c:v>
                </c:pt>
                <c:pt idx="110">
                  <c:v>285623</c:v>
                </c:pt>
                <c:pt idx="111">
                  <c:v>262824</c:v>
                </c:pt>
                <c:pt idx="112">
                  <c:v>249774</c:v>
                </c:pt>
                <c:pt idx="113">
                  <c:v>235222</c:v>
                </c:pt>
                <c:pt idx="114">
                  <c:v>254482</c:v>
                </c:pt>
                <c:pt idx="115">
                  <c:v>191902</c:v>
                </c:pt>
                <c:pt idx="116">
                  <c:v>199261</c:v>
                </c:pt>
                <c:pt idx="117">
                  <c:v>372041</c:v>
                </c:pt>
                <c:pt idx="118">
                  <c:v>289351</c:v>
                </c:pt>
                <c:pt idx="119">
                  <c:v>211183</c:v>
                </c:pt>
                <c:pt idx="120">
                  <c:v>189933</c:v>
                </c:pt>
                <c:pt idx="121">
                  <c:v>209187</c:v>
                </c:pt>
                <c:pt idx="122">
                  <c:v>233967</c:v>
                </c:pt>
                <c:pt idx="123">
                  <c:v>205892</c:v>
                </c:pt>
                <c:pt idx="124">
                  <c:v>266720</c:v>
                </c:pt>
                <c:pt idx="125">
                  <c:v>286627</c:v>
                </c:pt>
                <c:pt idx="126">
                  <c:v>226555</c:v>
                </c:pt>
                <c:pt idx="127">
                  <c:v>260562</c:v>
                </c:pt>
                <c:pt idx="128">
                  <c:v>286136</c:v>
                </c:pt>
                <c:pt idx="129">
                  <c:v>361427</c:v>
                </c:pt>
                <c:pt idx="130">
                  <c:v>331953</c:v>
                </c:pt>
                <c:pt idx="131">
                  <c:v>295783</c:v>
                </c:pt>
                <c:pt idx="132">
                  <c:v>239985</c:v>
                </c:pt>
                <c:pt idx="133">
                  <c:v>351174</c:v>
                </c:pt>
                <c:pt idx="134">
                  <c:v>243629</c:v>
                </c:pt>
                <c:pt idx="135">
                  <c:v>254654</c:v>
                </c:pt>
                <c:pt idx="136">
                  <c:v>250894</c:v>
                </c:pt>
                <c:pt idx="137">
                  <c:v>237094</c:v>
                </c:pt>
                <c:pt idx="138">
                  <c:v>330133</c:v>
                </c:pt>
                <c:pt idx="139">
                  <c:v>285025</c:v>
                </c:pt>
                <c:pt idx="140">
                  <c:v>266869</c:v>
                </c:pt>
                <c:pt idx="141">
                  <c:v>306103</c:v>
                </c:pt>
                <c:pt idx="142">
                  <c:v>310422</c:v>
                </c:pt>
                <c:pt idx="143">
                  <c:v>372479</c:v>
                </c:pt>
                <c:pt idx="144">
                  <c:v>437520</c:v>
                </c:pt>
                <c:pt idx="145">
                  <c:v>268880</c:v>
                </c:pt>
                <c:pt idx="146">
                  <c:v>217859</c:v>
                </c:pt>
                <c:pt idx="147">
                  <c:v>321794</c:v>
                </c:pt>
                <c:pt idx="148">
                  <c:v>207115</c:v>
                </c:pt>
                <c:pt idx="149">
                  <c:v>582780</c:v>
                </c:pt>
                <c:pt idx="150">
                  <c:v>561961</c:v>
                </c:pt>
                <c:pt idx="151">
                  <c:v>467809</c:v>
                </c:pt>
                <c:pt idx="152">
                  <c:v>395437</c:v>
                </c:pt>
                <c:pt idx="153">
                  <c:v>342071</c:v>
                </c:pt>
                <c:pt idx="154">
                  <c:v>272077</c:v>
                </c:pt>
                <c:pt idx="155">
                  <c:v>289525</c:v>
                </c:pt>
                <c:pt idx="156">
                  <c:v>263552</c:v>
                </c:pt>
                <c:pt idx="157">
                  <c:v>286325</c:v>
                </c:pt>
                <c:pt idx="158">
                  <c:v>303026</c:v>
                </c:pt>
                <c:pt idx="159">
                  <c:v>377329</c:v>
                </c:pt>
                <c:pt idx="160">
                  <c:v>405686</c:v>
                </c:pt>
                <c:pt idx="161">
                  <c:v>440390</c:v>
                </c:pt>
                <c:pt idx="162">
                  <c:v>353748</c:v>
                </c:pt>
                <c:pt idx="163">
                  <c:v>252026</c:v>
                </c:pt>
                <c:pt idx="164">
                  <c:v>245366</c:v>
                </c:pt>
                <c:pt idx="165">
                  <c:v>308922</c:v>
                </c:pt>
                <c:pt idx="166">
                  <c:v>490553</c:v>
                </c:pt>
                <c:pt idx="167">
                  <c:v>591873</c:v>
                </c:pt>
                <c:pt idx="168">
                  <c:v>412037</c:v>
                </c:pt>
                <c:pt idx="169">
                  <c:v>588995</c:v>
                </c:pt>
                <c:pt idx="170">
                  <c:v>528509</c:v>
                </c:pt>
                <c:pt idx="171">
                  <c:v>351927</c:v>
                </c:pt>
                <c:pt idx="172">
                  <c:v>312358</c:v>
                </c:pt>
                <c:pt idx="173">
                  <c:v>292028</c:v>
                </c:pt>
                <c:pt idx="174">
                  <c:v>345404</c:v>
                </c:pt>
                <c:pt idx="175">
                  <c:v>299592</c:v>
                </c:pt>
                <c:pt idx="176">
                  <c:v>290200</c:v>
                </c:pt>
                <c:pt idx="177">
                  <c:v>284931</c:v>
                </c:pt>
                <c:pt idx="178">
                  <c:v>262348</c:v>
                </c:pt>
                <c:pt idx="179">
                  <c:v>260015</c:v>
                </c:pt>
                <c:pt idx="180">
                  <c:v>372254</c:v>
                </c:pt>
                <c:pt idx="181">
                  <c:v>358274</c:v>
                </c:pt>
                <c:pt idx="182">
                  <c:v>269649</c:v>
                </c:pt>
                <c:pt idx="183">
                  <c:v>293682</c:v>
                </c:pt>
                <c:pt idx="184">
                  <c:v>252671</c:v>
                </c:pt>
                <c:pt idx="185">
                  <c:v>260387</c:v>
                </c:pt>
                <c:pt idx="186">
                  <c:v>335795</c:v>
                </c:pt>
                <c:pt idx="187">
                  <c:v>236994</c:v>
                </c:pt>
                <c:pt idx="188">
                  <c:v>188077</c:v>
                </c:pt>
                <c:pt idx="189">
                  <c:v>254738</c:v>
                </c:pt>
                <c:pt idx="190">
                  <c:v>210260</c:v>
                </c:pt>
                <c:pt idx="191">
                  <c:v>236177</c:v>
                </c:pt>
                <c:pt idx="192">
                  <c:v>252094</c:v>
                </c:pt>
                <c:pt idx="193">
                  <c:v>330671</c:v>
                </c:pt>
                <c:pt idx="194">
                  <c:v>326581</c:v>
                </c:pt>
                <c:pt idx="195">
                  <c:v>379471</c:v>
                </c:pt>
                <c:pt idx="196">
                  <c:v>258518</c:v>
                </c:pt>
                <c:pt idx="197">
                  <c:v>323430</c:v>
                </c:pt>
                <c:pt idx="198">
                  <c:v>344555</c:v>
                </c:pt>
                <c:pt idx="199">
                  <c:v>378483</c:v>
                </c:pt>
                <c:pt idx="200">
                  <c:v>383536</c:v>
                </c:pt>
                <c:pt idx="201">
                  <c:v>299207</c:v>
                </c:pt>
                <c:pt idx="202">
                  <c:v>314985</c:v>
                </c:pt>
                <c:pt idx="203">
                  <c:v>307681</c:v>
                </c:pt>
                <c:pt idx="204">
                  <c:v>330633</c:v>
                </c:pt>
                <c:pt idx="205">
                  <c:v>322917</c:v>
                </c:pt>
                <c:pt idx="206">
                  <c:v>491388</c:v>
                </c:pt>
                <c:pt idx="207">
                  <c:v>358042</c:v>
                </c:pt>
                <c:pt idx="208">
                  <c:v>376536</c:v>
                </c:pt>
                <c:pt idx="209">
                  <c:v>288005</c:v>
                </c:pt>
                <c:pt idx="210">
                  <c:v>293283</c:v>
                </c:pt>
                <c:pt idx="211">
                  <c:v>415192</c:v>
                </c:pt>
                <c:pt idx="212">
                  <c:v>725890</c:v>
                </c:pt>
                <c:pt idx="213">
                  <c:v>498077</c:v>
                </c:pt>
                <c:pt idx="214">
                  <c:v>409474</c:v>
                </c:pt>
                <c:pt idx="215">
                  <c:v>284863</c:v>
                </c:pt>
                <c:pt idx="216">
                  <c:v>351078</c:v>
                </c:pt>
                <c:pt idx="217">
                  <c:v>384042</c:v>
                </c:pt>
                <c:pt idx="218">
                  <c:v>324624</c:v>
                </c:pt>
                <c:pt idx="219">
                  <c:v>274800</c:v>
                </c:pt>
                <c:pt idx="220">
                  <c:v>193607</c:v>
                </c:pt>
                <c:pt idx="221">
                  <c:v>318947</c:v>
                </c:pt>
                <c:pt idx="222">
                  <c:v>369929</c:v>
                </c:pt>
                <c:pt idx="223">
                  <c:v>295351</c:v>
                </c:pt>
                <c:pt idx="224">
                  <c:v>371109</c:v>
                </c:pt>
                <c:pt idx="225">
                  <c:v>505626</c:v>
                </c:pt>
                <c:pt idx="226">
                  <c:v>452426</c:v>
                </c:pt>
                <c:pt idx="227">
                  <c:v>326453</c:v>
                </c:pt>
                <c:pt idx="228">
                  <c:v>384198</c:v>
                </c:pt>
                <c:pt idx="229">
                  <c:v>352983</c:v>
                </c:pt>
                <c:pt idx="230">
                  <c:v>344299</c:v>
                </c:pt>
                <c:pt idx="231">
                  <c:v>292950</c:v>
                </c:pt>
                <c:pt idx="232">
                  <c:v>256826</c:v>
                </c:pt>
                <c:pt idx="233">
                  <c:v>292350</c:v>
                </c:pt>
                <c:pt idx="234">
                  <c:v>241086</c:v>
                </c:pt>
                <c:pt idx="235">
                  <c:v>335792</c:v>
                </c:pt>
                <c:pt idx="236">
                  <c:v>233513</c:v>
                </c:pt>
                <c:pt idx="237">
                  <c:v>190341</c:v>
                </c:pt>
                <c:pt idx="238">
                  <c:v>258691</c:v>
                </c:pt>
                <c:pt idx="239">
                  <c:v>245562</c:v>
                </c:pt>
                <c:pt idx="240">
                  <c:v>306998</c:v>
                </c:pt>
                <c:pt idx="241">
                  <c:v>344006</c:v>
                </c:pt>
                <c:pt idx="242">
                  <c:v>463394</c:v>
                </c:pt>
                <c:pt idx="243">
                  <c:v>529192</c:v>
                </c:pt>
                <c:pt idx="244">
                  <c:v>576395</c:v>
                </c:pt>
                <c:pt idx="245">
                  <c:v>534188</c:v>
                </c:pt>
                <c:pt idx="246">
                  <c:v>595079</c:v>
                </c:pt>
                <c:pt idx="247">
                  <c:v>841585</c:v>
                </c:pt>
                <c:pt idx="248">
                  <c:v>789090</c:v>
                </c:pt>
                <c:pt idx="249">
                  <c:v>580847</c:v>
                </c:pt>
                <c:pt idx="250">
                  <c:v>607197</c:v>
                </c:pt>
                <c:pt idx="251">
                  <c:v>585010</c:v>
                </c:pt>
                <c:pt idx="252">
                  <c:v>604079</c:v>
                </c:pt>
                <c:pt idx="253">
                  <c:v>527375</c:v>
                </c:pt>
                <c:pt idx="254">
                  <c:v>550856</c:v>
                </c:pt>
                <c:pt idx="255">
                  <c:v>548187</c:v>
                </c:pt>
                <c:pt idx="256">
                  <c:v>577478</c:v>
                </c:pt>
                <c:pt idx="257">
                  <c:v>553286</c:v>
                </c:pt>
                <c:pt idx="258">
                  <c:v>512524</c:v>
                </c:pt>
                <c:pt idx="259">
                  <c:v>524037</c:v>
                </c:pt>
                <c:pt idx="260">
                  <c:v>521877</c:v>
                </c:pt>
                <c:pt idx="261">
                  <c:v>475958</c:v>
                </c:pt>
                <c:pt idx="262">
                  <c:v>499177</c:v>
                </c:pt>
                <c:pt idx="263">
                  <c:v>718039</c:v>
                </c:pt>
                <c:pt idx="264">
                  <c:v>680965</c:v>
                </c:pt>
                <c:pt idx="265">
                  <c:v>650436</c:v>
                </c:pt>
                <c:pt idx="266">
                  <c:v>561311</c:v>
                </c:pt>
                <c:pt idx="267">
                  <c:v>516191</c:v>
                </c:pt>
                <c:pt idx="268">
                  <c:v>409202</c:v>
                </c:pt>
                <c:pt idx="269">
                  <c:v>346730</c:v>
                </c:pt>
                <c:pt idx="270">
                  <c:v>344806</c:v>
                </c:pt>
                <c:pt idx="271">
                  <c:v>286094</c:v>
                </c:pt>
                <c:pt idx="272">
                  <c:v>203767</c:v>
                </c:pt>
                <c:pt idx="273">
                  <c:v>195234</c:v>
                </c:pt>
                <c:pt idx="274">
                  <c:v>214548</c:v>
                </c:pt>
                <c:pt idx="275">
                  <c:v>232487</c:v>
                </c:pt>
                <c:pt idx="276">
                  <c:v>179130</c:v>
                </c:pt>
                <c:pt idx="277">
                  <c:v>255827</c:v>
                </c:pt>
                <c:pt idx="278">
                  <c:v>762694</c:v>
                </c:pt>
                <c:pt idx="279">
                  <c:v>668960</c:v>
                </c:pt>
                <c:pt idx="280">
                  <c:v>739813</c:v>
                </c:pt>
                <c:pt idx="281">
                  <c:v>692270</c:v>
                </c:pt>
                <c:pt idx="282">
                  <c:v>448420</c:v>
                </c:pt>
                <c:pt idx="283">
                  <c:v>347686</c:v>
                </c:pt>
                <c:pt idx="284">
                  <c:v>286961</c:v>
                </c:pt>
                <c:pt idx="285">
                  <c:v>362773</c:v>
                </c:pt>
                <c:pt idx="286">
                  <c:v>498221</c:v>
                </c:pt>
                <c:pt idx="287">
                  <c:v>375782</c:v>
                </c:pt>
                <c:pt idx="288">
                  <c:v>388940</c:v>
                </c:pt>
                <c:pt idx="289">
                  <c:v>323999</c:v>
                </c:pt>
                <c:pt idx="290">
                  <c:v>491804</c:v>
                </c:pt>
                <c:pt idx="291">
                  <c:v>554701</c:v>
                </c:pt>
                <c:pt idx="292">
                  <c:v>959212</c:v>
                </c:pt>
                <c:pt idx="293">
                  <c:v>813488</c:v>
                </c:pt>
                <c:pt idx="294">
                  <c:v>669560</c:v>
                </c:pt>
                <c:pt idx="295">
                  <c:v>746477</c:v>
                </c:pt>
                <c:pt idx="296">
                  <c:v>645965</c:v>
                </c:pt>
                <c:pt idx="297">
                  <c:v>734080</c:v>
                </c:pt>
                <c:pt idx="298">
                  <c:v>737655</c:v>
                </c:pt>
                <c:pt idx="299">
                  <c:v>1291127</c:v>
                </c:pt>
                <c:pt idx="300">
                  <c:v>1627966</c:v>
                </c:pt>
                <c:pt idx="301">
                  <c:v>760322</c:v>
                </c:pt>
                <c:pt idx="302">
                  <c:v>908914</c:v>
                </c:pt>
                <c:pt idx="303">
                  <c:v>884357</c:v>
                </c:pt>
                <c:pt idx="304">
                  <c:v>637132</c:v>
                </c:pt>
                <c:pt idx="305">
                  <c:v>798613</c:v>
                </c:pt>
                <c:pt idx="306">
                  <c:v>540309</c:v>
                </c:pt>
                <c:pt idx="307">
                  <c:v>438323</c:v>
                </c:pt>
                <c:pt idx="308">
                  <c:v>397876</c:v>
                </c:pt>
                <c:pt idx="309">
                  <c:v>499146</c:v>
                </c:pt>
                <c:pt idx="310">
                  <c:v>319623</c:v>
                </c:pt>
                <c:pt idx="311">
                  <c:v>267412</c:v>
                </c:pt>
                <c:pt idx="312">
                  <c:v>300247</c:v>
                </c:pt>
                <c:pt idx="313">
                  <c:v>264343</c:v>
                </c:pt>
                <c:pt idx="314">
                  <c:v>529107</c:v>
                </c:pt>
                <c:pt idx="315">
                  <c:v>441997</c:v>
                </c:pt>
                <c:pt idx="316">
                  <c:v>636039</c:v>
                </c:pt>
                <c:pt idx="317">
                  <c:v>763021</c:v>
                </c:pt>
                <c:pt idx="318">
                  <c:v>873107</c:v>
                </c:pt>
                <c:pt idx="319">
                  <c:v>706499</c:v>
                </c:pt>
                <c:pt idx="320">
                  <c:v>588175</c:v>
                </c:pt>
                <c:pt idx="321">
                  <c:v>613264</c:v>
                </c:pt>
                <c:pt idx="322">
                  <c:v>477990</c:v>
                </c:pt>
                <c:pt idx="323">
                  <c:v>556153</c:v>
                </c:pt>
                <c:pt idx="324">
                  <c:v>676547</c:v>
                </c:pt>
                <c:pt idx="325">
                  <c:v>649907</c:v>
                </c:pt>
                <c:pt idx="326">
                  <c:v>663365</c:v>
                </c:pt>
                <c:pt idx="327">
                  <c:v>543877</c:v>
                </c:pt>
                <c:pt idx="328">
                  <c:v>602939</c:v>
                </c:pt>
                <c:pt idx="329">
                  <c:v>753443</c:v>
                </c:pt>
                <c:pt idx="330">
                  <c:v>794638</c:v>
                </c:pt>
                <c:pt idx="331">
                  <c:v>486503</c:v>
                </c:pt>
                <c:pt idx="332">
                  <c:v>1173268</c:v>
                </c:pt>
                <c:pt idx="333">
                  <c:v>943931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3-48EB-80A3-78698FD3DD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tieresucheneinzuhause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Sheet1!$C$2:$C$335</c:f>
              <c:numCache>
                <c:formatCode>General</c:formatCode>
                <c:ptCount val="334"/>
                <c:pt idx="0">
                  <c:v>138541</c:v>
                </c:pt>
                <c:pt idx="1">
                  <c:v>183770</c:v>
                </c:pt>
                <c:pt idx="2">
                  <c:v>185766</c:v>
                </c:pt>
                <c:pt idx="3">
                  <c:v>211234</c:v>
                </c:pt>
                <c:pt idx="4">
                  <c:v>331060</c:v>
                </c:pt>
                <c:pt idx="5">
                  <c:v>218856</c:v>
                </c:pt>
                <c:pt idx="6">
                  <c:v>181833</c:v>
                </c:pt>
                <c:pt idx="7">
                  <c:v>191473</c:v>
                </c:pt>
                <c:pt idx="8">
                  <c:v>145762</c:v>
                </c:pt>
                <c:pt idx="9">
                  <c:v>120124</c:v>
                </c:pt>
                <c:pt idx="10">
                  <c:v>142599</c:v>
                </c:pt>
                <c:pt idx="11">
                  <c:v>174100</c:v>
                </c:pt>
                <c:pt idx="12">
                  <c:v>202187</c:v>
                </c:pt>
                <c:pt idx="13">
                  <c:v>196470</c:v>
                </c:pt>
                <c:pt idx="14">
                  <c:v>150757</c:v>
                </c:pt>
                <c:pt idx="15">
                  <c:v>134620</c:v>
                </c:pt>
                <c:pt idx="16">
                  <c:v>203371</c:v>
                </c:pt>
                <c:pt idx="17">
                  <c:v>292222</c:v>
                </c:pt>
                <c:pt idx="18">
                  <c:v>237081</c:v>
                </c:pt>
                <c:pt idx="19">
                  <c:v>145842</c:v>
                </c:pt>
                <c:pt idx="20">
                  <c:v>161632</c:v>
                </c:pt>
                <c:pt idx="21">
                  <c:v>140454</c:v>
                </c:pt>
                <c:pt idx="22">
                  <c:v>121897</c:v>
                </c:pt>
                <c:pt idx="23">
                  <c:v>152137</c:v>
                </c:pt>
                <c:pt idx="24">
                  <c:v>188644</c:v>
                </c:pt>
                <c:pt idx="25">
                  <c:v>246121</c:v>
                </c:pt>
                <c:pt idx="26">
                  <c:v>232378</c:v>
                </c:pt>
                <c:pt idx="27">
                  <c:v>144127</c:v>
                </c:pt>
                <c:pt idx="28">
                  <c:v>126371</c:v>
                </c:pt>
                <c:pt idx="29">
                  <c:v>115643</c:v>
                </c:pt>
                <c:pt idx="30">
                  <c:v>152348</c:v>
                </c:pt>
                <c:pt idx="31">
                  <c:v>203628</c:v>
                </c:pt>
                <c:pt idx="32">
                  <c:v>359787</c:v>
                </c:pt>
                <c:pt idx="33">
                  <c:v>375884</c:v>
                </c:pt>
                <c:pt idx="34">
                  <c:v>249624</c:v>
                </c:pt>
                <c:pt idx="35">
                  <c:v>208701</c:v>
                </c:pt>
                <c:pt idx="36">
                  <c:v>187234</c:v>
                </c:pt>
                <c:pt idx="37">
                  <c:v>201431</c:v>
                </c:pt>
                <c:pt idx="38">
                  <c:v>185276</c:v>
                </c:pt>
                <c:pt idx="39">
                  <c:v>166935</c:v>
                </c:pt>
                <c:pt idx="40">
                  <c:v>133017</c:v>
                </c:pt>
                <c:pt idx="41">
                  <c:v>157859</c:v>
                </c:pt>
                <c:pt idx="42">
                  <c:v>171629</c:v>
                </c:pt>
                <c:pt idx="43">
                  <c:v>148540</c:v>
                </c:pt>
                <c:pt idx="44">
                  <c:v>158664</c:v>
                </c:pt>
                <c:pt idx="45">
                  <c:v>227978</c:v>
                </c:pt>
                <c:pt idx="46">
                  <c:v>190660</c:v>
                </c:pt>
                <c:pt idx="47">
                  <c:v>141885</c:v>
                </c:pt>
                <c:pt idx="48">
                  <c:v>179806</c:v>
                </c:pt>
                <c:pt idx="49">
                  <c:v>187233</c:v>
                </c:pt>
                <c:pt idx="50">
                  <c:v>170197</c:v>
                </c:pt>
                <c:pt idx="51">
                  <c:v>174707</c:v>
                </c:pt>
                <c:pt idx="52">
                  <c:v>178923</c:v>
                </c:pt>
                <c:pt idx="53">
                  <c:v>143301</c:v>
                </c:pt>
                <c:pt idx="54">
                  <c:v>180752</c:v>
                </c:pt>
                <c:pt idx="55">
                  <c:v>456877</c:v>
                </c:pt>
                <c:pt idx="56">
                  <c:v>665610</c:v>
                </c:pt>
                <c:pt idx="57">
                  <c:v>385456</c:v>
                </c:pt>
                <c:pt idx="58">
                  <c:v>418064</c:v>
                </c:pt>
                <c:pt idx="59">
                  <c:v>335690</c:v>
                </c:pt>
                <c:pt idx="60">
                  <c:v>272546</c:v>
                </c:pt>
                <c:pt idx="61">
                  <c:v>216259</c:v>
                </c:pt>
                <c:pt idx="62">
                  <c:v>235441</c:v>
                </c:pt>
                <c:pt idx="63">
                  <c:v>272524</c:v>
                </c:pt>
                <c:pt idx="64">
                  <c:v>343110</c:v>
                </c:pt>
                <c:pt idx="65">
                  <c:v>274705</c:v>
                </c:pt>
                <c:pt idx="66">
                  <c:v>672031</c:v>
                </c:pt>
                <c:pt idx="67">
                  <c:v>702869</c:v>
                </c:pt>
                <c:pt idx="68">
                  <c:v>434973</c:v>
                </c:pt>
                <c:pt idx="69">
                  <c:v>399213</c:v>
                </c:pt>
                <c:pt idx="70">
                  <c:v>288747</c:v>
                </c:pt>
                <c:pt idx="71">
                  <c:v>263965</c:v>
                </c:pt>
                <c:pt idx="72">
                  <c:v>195282</c:v>
                </c:pt>
                <c:pt idx="73">
                  <c:v>244417</c:v>
                </c:pt>
                <c:pt idx="74">
                  <c:v>240062</c:v>
                </c:pt>
                <c:pt idx="75">
                  <c:v>191672</c:v>
                </c:pt>
                <c:pt idx="76">
                  <c:v>205120</c:v>
                </c:pt>
                <c:pt idx="77">
                  <c:v>220094</c:v>
                </c:pt>
                <c:pt idx="78">
                  <c:v>161851</c:v>
                </c:pt>
                <c:pt idx="79">
                  <c:v>146754</c:v>
                </c:pt>
                <c:pt idx="80">
                  <c:v>184966</c:v>
                </c:pt>
                <c:pt idx="81">
                  <c:v>200185</c:v>
                </c:pt>
                <c:pt idx="82">
                  <c:v>178295</c:v>
                </c:pt>
                <c:pt idx="83">
                  <c:v>149792</c:v>
                </c:pt>
                <c:pt idx="84">
                  <c:v>162834</c:v>
                </c:pt>
                <c:pt idx="85">
                  <c:v>182504</c:v>
                </c:pt>
                <c:pt idx="86">
                  <c:v>258752</c:v>
                </c:pt>
                <c:pt idx="87">
                  <c:v>304306</c:v>
                </c:pt>
                <c:pt idx="88">
                  <c:v>245199</c:v>
                </c:pt>
                <c:pt idx="89">
                  <c:v>173485</c:v>
                </c:pt>
                <c:pt idx="90">
                  <c:v>407352</c:v>
                </c:pt>
                <c:pt idx="91">
                  <c:v>193269</c:v>
                </c:pt>
                <c:pt idx="92">
                  <c:v>164237</c:v>
                </c:pt>
                <c:pt idx="93">
                  <c:v>145798</c:v>
                </c:pt>
                <c:pt idx="94">
                  <c:v>171016</c:v>
                </c:pt>
                <c:pt idx="95">
                  <c:v>186854</c:v>
                </c:pt>
                <c:pt idx="96">
                  <c:v>137336</c:v>
                </c:pt>
                <c:pt idx="97">
                  <c:v>137348</c:v>
                </c:pt>
                <c:pt idx="98">
                  <c:v>116618</c:v>
                </c:pt>
                <c:pt idx="99">
                  <c:v>107058</c:v>
                </c:pt>
                <c:pt idx="100">
                  <c:v>214620</c:v>
                </c:pt>
                <c:pt idx="101">
                  <c:v>241962</c:v>
                </c:pt>
                <c:pt idx="102">
                  <c:v>265048</c:v>
                </c:pt>
                <c:pt idx="103">
                  <c:v>213726</c:v>
                </c:pt>
                <c:pt idx="104">
                  <c:v>201369</c:v>
                </c:pt>
                <c:pt idx="105">
                  <c:v>167044</c:v>
                </c:pt>
                <c:pt idx="106">
                  <c:v>150848</c:v>
                </c:pt>
                <c:pt idx="107">
                  <c:v>199201</c:v>
                </c:pt>
                <c:pt idx="108">
                  <c:v>228703</c:v>
                </c:pt>
                <c:pt idx="109">
                  <c:v>219869</c:v>
                </c:pt>
                <c:pt idx="110">
                  <c:v>218692</c:v>
                </c:pt>
                <c:pt idx="111">
                  <c:v>165081</c:v>
                </c:pt>
                <c:pt idx="112">
                  <c:v>155460</c:v>
                </c:pt>
                <c:pt idx="113">
                  <c:v>162877</c:v>
                </c:pt>
                <c:pt idx="114">
                  <c:v>208200</c:v>
                </c:pt>
                <c:pt idx="115">
                  <c:v>223738</c:v>
                </c:pt>
                <c:pt idx="116">
                  <c:v>224198</c:v>
                </c:pt>
                <c:pt idx="117">
                  <c:v>229911</c:v>
                </c:pt>
                <c:pt idx="118">
                  <c:v>199072</c:v>
                </c:pt>
                <c:pt idx="119">
                  <c:v>227768</c:v>
                </c:pt>
                <c:pt idx="120">
                  <c:v>229184</c:v>
                </c:pt>
                <c:pt idx="121">
                  <c:v>211826</c:v>
                </c:pt>
                <c:pt idx="122">
                  <c:v>242405</c:v>
                </c:pt>
                <c:pt idx="123">
                  <c:v>181708</c:v>
                </c:pt>
                <c:pt idx="124">
                  <c:v>157431</c:v>
                </c:pt>
                <c:pt idx="125">
                  <c:v>166821</c:v>
                </c:pt>
                <c:pt idx="126">
                  <c:v>186863</c:v>
                </c:pt>
                <c:pt idx="127">
                  <c:v>176814</c:v>
                </c:pt>
                <c:pt idx="128">
                  <c:v>143067</c:v>
                </c:pt>
                <c:pt idx="129">
                  <c:v>149448</c:v>
                </c:pt>
                <c:pt idx="130">
                  <c:v>188148</c:v>
                </c:pt>
                <c:pt idx="131">
                  <c:v>202338</c:v>
                </c:pt>
                <c:pt idx="132">
                  <c:v>155209</c:v>
                </c:pt>
                <c:pt idx="133">
                  <c:v>119619</c:v>
                </c:pt>
                <c:pt idx="134">
                  <c:v>114345</c:v>
                </c:pt>
                <c:pt idx="135">
                  <c:v>135211</c:v>
                </c:pt>
                <c:pt idx="136">
                  <c:v>237727</c:v>
                </c:pt>
                <c:pt idx="137">
                  <c:v>511904</c:v>
                </c:pt>
                <c:pt idx="138">
                  <c:v>268539</c:v>
                </c:pt>
                <c:pt idx="139">
                  <c:v>163220</c:v>
                </c:pt>
                <c:pt idx="140">
                  <c:v>155129</c:v>
                </c:pt>
                <c:pt idx="141">
                  <c:v>163482</c:v>
                </c:pt>
                <c:pt idx="142">
                  <c:v>207435</c:v>
                </c:pt>
                <c:pt idx="143">
                  <c:v>224350</c:v>
                </c:pt>
                <c:pt idx="144">
                  <c:v>256659</c:v>
                </c:pt>
                <c:pt idx="145">
                  <c:v>185589</c:v>
                </c:pt>
                <c:pt idx="146">
                  <c:v>173873</c:v>
                </c:pt>
                <c:pt idx="147">
                  <c:v>155408</c:v>
                </c:pt>
                <c:pt idx="148">
                  <c:v>142552</c:v>
                </c:pt>
                <c:pt idx="149">
                  <c:v>164695</c:v>
                </c:pt>
                <c:pt idx="150">
                  <c:v>207562</c:v>
                </c:pt>
                <c:pt idx="151">
                  <c:v>255651</c:v>
                </c:pt>
                <c:pt idx="152">
                  <c:v>260073</c:v>
                </c:pt>
                <c:pt idx="153">
                  <c:v>176517</c:v>
                </c:pt>
                <c:pt idx="154">
                  <c:v>157457</c:v>
                </c:pt>
                <c:pt idx="155">
                  <c:v>142294</c:v>
                </c:pt>
                <c:pt idx="156">
                  <c:v>214073</c:v>
                </c:pt>
                <c:pt idx="157">
                  <c:v>209454</c:v>
                </c:pt>
                <c:pt idx="158">
                  <c:v>230986</c:v>
                </c:pt>
                <c:pt idx="159">
                  <c:v>247682</c:v>
                </c:pt>
                <c:pt idx="160">
                  <c:v>219464</c:v>
                </c:pt>
                <c:pt idx="161">
                  <c:v>176307</c:v>
                </c:pt>
                <c:pt idx="162">
                  <c:v>132538</c:v>
                </c:pt>
                <c:pt idx="163">
                  <c:v>421131</c:v>
                </c:pt>
                <c:pt idx="164">
                  <c:v>331994</c:v>
                </c:pt>
                <c:pt idx="165">
                  <c:v>273484</c:v>
                </c:pt>
                <c:pt idx="166">
                  <c:v>193455</c:v>
                </c:pt>
                <c:pt idx="167">
                  <c:v>185677</c:v>
                </c:pt>
                <c:pt idx="168">
                  <c:v>206096</c:v>
                </c:pt>
                <c:pt idx="169">
                  <c:v>195255</c:v>
                </c:pt>
                <c:pt idx="170">
                  <c:v>160671</c:v>
                </c:pt>
                <c:pt idx="171">
                  <c:v>143303</c:v>
                </c:pt>
                <c:pt idx="172">
                  <c:v>190848</c:v>
                </c:pt>
                <c:pt idx="173">
                  <c:v>172501</c:v>
                </c:pt>
                <c:pt idx="174">
                  <c:v>163417</c:v>
                </c:pt>
                <c:pt idx="175">
                  <c:v>134302</c:v>
                </c:pt>
                <c:pt idx="176">
                  <c:v>129444</c:v>
                </c:pt>
                <c:pt idx="177">
                  <c:v>121076</c:v>
                </c:pt>
                <c:pt idx="178">
                  <c:v>494454</c:v>
                </c:pt>
                <c:pt idx="179">
                  <c:v>457333</c:v>
                </c:pt>
                <c:pt idx="180">
                  <c:v>228451</c:v>
                </c:pt>
                <c:pt idx="181">
                  <c:v>680101</c:v>
                </c:pt>
                <c:pt idx="182">
                  <c:v>669722</c:v>
                </c:pt>
                <c:pt idx="183">
                  <c:v>324886</c:v>
                </c:pt>
                <c:pt idx="184">
                  <c:v>215001</c:v>
                </c:pt>
                <c:pt idx="185">
                  <c:v>233339</c:v>
                </c:pt>
                <c:pt idx="186">
                  <c:v>279837</c:v>
                </c:pt>
                <c:pt idx="187">
                  <c:v>256225</c:v>
                </c:pt>
                <c:pt idx="188">
                  <c:v>203097</c:v>
                </c:pt>
                <c:pt idx="189">
                  <c:v>169658</c:v>
                </c:pt>
                <c:pt idx="190">
                  <c:v>164436</c:v>
                </c:pt>
                <c:pt idx="191">
                  <c:v>141715</c:v>
                </c:pt>
                <c:pt idx="192">
                  <c:v>145372</c:v>
                </c:pt>
                <c:pt idx="193">
                  <c:v>184583</c:v>
                </c:pt>
                <c:pt idx="194">
                  <c:v>157807</c:v>
                </c:pt>
                <c:pt idx="195">
                  <c:v>169508</c:v>
                </c:pt>
                <c:pt idx="196">
                  <c:v>173231</c:v>
                </c:pt>
                <c:pt idx="197">
                  <c:v>171565</c:v>
                </c:pt>
                <c:pt idx="198">
                  <c:v>178700</c:v>
                </c:pt>
                <c:pt idx="199">
                  <c:v>152502</c:v>
                </c:pt>
                <c:pt idx="200">
                  <c:v>157724</c:v>
                </c:pt>
                <c:pt idx="201">
                  <c:v>158939</c:v>
                </c:pt>
                <c:pt idx="202">
                  <c:v>173542</c:v>
                </c:pt>
                <c:pt idx="203">
                  <c:v>159162</c:v>
                </c:pt>
                <c:pt idx="204">
                  <c:v>177079</c:v>
                </c:pt>
                <c:pt idx="205">
                  <c:v>225770</c:v>
                </c:pt>
                <c:pt idx="206">
                  <c:v>230347</c:v>
                </c:pt>
                <c:pt idx="207">
                  <c:v>221849</c:v>
                </c:pt>
                <c:pt idx="208">
                  <c:v>221707</c:v>
                </c:pt>
                <c:pt idx="209">
                  <c:v>183450</c:v>
                </c:pt>
                <c:pt idx="210">
                  <c:v>204346</c:v>
                </c:pt>
                <c:pt idx="211">
                  <c:v>203573</c:v>
                </c:pt>
                <c:pt idx="212">
                  <c:v>188716</c:v>
                </c:pt>
                <c:pt idx="213">
                  <c:v>177463</c:v>
                </c:pt>
                <c:pt idx="214">
                  <c:v>183321</c:v>
                </c:pt>
                <c:pt idx="215">
                  <c:v>171047</c:v>
                </c:pt>
                <c:pt idx="216">
                  <c:v>163536</c:v>
                </c:pt>
                <c:pt idx="217">
                  <c:v>174335</c:v>
                </c:pt>
                <c:pt idx="218">
                  <c:v>136347</c:v>
                </c:pt>
                <c:pt idx="219">
                  <c:v>211294</c:v>
                </c:pt>
                <c:pt idx="220">
                  <c:v>302397</c:v>
                </c:pt>
                <c:pt idx="221">
                  <c:v>317895</c:v>
                </c:pt>
                <c:pt idx="222">
                  <c:v>254031</c:v>
                </c:pt>
                <c:pt idx="223">
                  <c:v>249641</c:v>
                </c:pt>
                <c:pt idx="224">
                  <c:v>253571</c:v>
                </c:pt>
                <c:pt idx="225">
                  <c:v>214773</c:v>
                </c:pt>
                <c:pt idx="226">
                  <c:v>224052</c:v>
                </c:pt>
                <c:pt idx="227">
                  <c:v>190775</c:v>
                </c:pt>
                <c:pt idx="228">
                  <c:v>151915</c:v>
                </c:pt>
                <c:pt idx="229">
                  <c:v>141850</c:v>
                </c:pt>
                <c:pt idx="230">
                  <c:v>128460</c:v>
                </c:pt>
                <c:pt idx="231">
                  <c:v>139042</c:v>
                </c:pt>
                <c:pt idx="232">
                  <c:v>182892</c:v>
                </c:pt>
                <c:pt idx="233">
                  <c:v>204342</c:v>
                </c:pt>
                <c:pt idx="234">
                  <c:v>211451</c:v>
                </c:pt>
                <c:pt idx="235">
                  <c:v>164987</c:v>
                </c:pt>
                <c:pt idx="236">
                  <c:v>157835</c:v>
                </c:pt>
                <c:pt idx="237">
                  <c:v>207907</c:v>
                </c:pt>
                <c:pt idx="238">
                  <c:v>173306</c:v>
                </c:pt>
                <c:pt idx="239">
                  <c:v>130283</c:v>
                </c:pt>
                <c:pt idx="240">
                  <c:v>186017</c:v>
                </c:pt>
                <c:pt idx="241">
                  <c:v>175488</c:v>
                </c:pt>
                <c:pt idx="242">
                  <c:v>180722</c:v>
                </c:pt>
                <c:pt idx="243">
                  <c:v>192469</c:v>
                </c:pt>
                <c:pt idx="244">
                  <c:v>163470</c:v>
                </c:pt>
                <c:pt idx="245">
                  <c:v>186675</c:v>
                </c:pt>
                <c:pt idx="246">
                  <c:v>168674</c:v>
                </c:pt>
                <c:pt idx="247">
                  <c:v>148539</c:v>
                </c:pt>
                <c:pt idx="248">
                  <c:v>170381</c:v>
                </c:pt>
                <c:pt idx="249">
                  <c:v>185946</c:v>
                </c:pt>
                <c:pt idx="250">
                  <c:v>247521</c:v>
                </c:pt>
                <c:pt idx="251">
                  <c:v>310633</c:v>
                </c:pt>
                <c:pt idx="252">
                  <c:v>184733</c:v>
                </c:pt>
                <c:pt idx="253">
                  <c:v>142837</c:v>
                </c:pt>
                <c:pt idx="254">
                  <c:v>136988</c:v>
                </c:pt>
                <c:pt idx="255">
                  <c:v>161072</c:v>
                </c:pt>
                <c:pt idx="256">
                  <c:v>141378</c:v>
                </c:pt>
                <c:pt idx="257">
                  <c:v>153023</c:v>
                </c:pt>
                <c:pt idx="258">
                  <c:v>190635</c:v>
                </c:pt>
                <c:pt idx="259">
                  <c:v>122704</c:v>
                </c:pt>
                <c:pt idx="260">
                  <c:v>110445</c:v>
                </c:pt>
                <c:pt idx="261">
                  <c:v>131997</c:v>
                </c:pt>
                <c:pt idx="262">
                  <c:v>181141</c:v>
                </c:pt>
                <c:pt idx="263">
                  <c:v>148457</c:v>
                </c:pt>
                <c:pt idx="264">
                  <c:v>132246</c:v>
                </c:pt>
                <c:pt idx="265">
                  <c:v>123240</c:v>
                </c:pt>
                <c:pt idx="266">
                  <c:v>130278</c:v>
                </c:pt>
                <c:pt idx="267">
                  <c:v>123704</c:v>
                </c:pt>
                <c:pt idx="268">
                  <c:v>130282</c:v>
                </c:pt>
                <c:pt idx="269">
                  <c:v>139705</c:v>
                </c:pt>
                <c:pt idx="270">
                  <c:v>161000</c:v>
                </c:pt>
                <c:pt idx="271">
                  <c:v>157579</c:v>
                </c:pt>
                <c:pt idx="272">
                  <c:v>147581</c:v>
                </c:pt>
                <c:pt idx="273">
                  <c:v>130837</c:v>
                </c:pt>
                <c:pt idx="274">
                  <c:v>148873</c:v>
                </c:pt>
                <c:pt idx="275">
                  <c:v>140367</c:v>
                </c:pt>
                <c:pt idx="276">
                  <c:v>131237</c:v>
                </c:pt>
                <c:pt idx="277">
                  <c:v>149197</c:v>
                </c:pt>
                <c:pt idx="278">
                  <c:v>117597</c:v>
                </c:pt>
                <c:pt idx="279">
                  <c:v>111271</c:v>
                </c:pt>
                <c:pt idx="280">
                  <c:v>161977</c:v>
                </c:pt>
                <c:pt idx="281">
                  <c:v>412547</c:v>
                </c:pt>
                <c:pt idx="282">
                  <c:v>417742</c:v>
                </c:pt>
                <c:pt idx="283">
                  <c:v>267619</c:v>
                </c:pt>
                <c:pt idx="284">
                  <c:v>172142</c:v>
                </c:pt>
                <c:pt idx="285">
                  <c:v>147922</c:v>
                </c:pt>
                <c:pt idx="286">
                  <c:v>315232</c:v>
                </c:pt>
                <c:pt idx="287">
                  <c:v>206235</c:v>
                </c:pt>
                <c:pt idx="288">
                  <c:v>178770</c:v>
                </c:pt>
                <c:pt idx="289">
                  <c:v>173929</c:v>
                </c:pt>
                <c:pt idx="290">
                  <c:v>197323</c:v>
                </c:pt>
                <c:pt idx="291">
                  <c:v>151994</c:v>
                </c:pt>
                <c:pt idx="292">
                  <c:v>130138</c:v>
                </c:pt>
                <c:pt idx="293">
                  <c:v>152801</c:v>
                </c:pt>
                <c:pt idx="294">
                  <c:v>143116</c:v>
                </c:pt>
                <c:pt idx="295">
                  <c:v>151757</c:v>
                </c:pt>
                <c:pt idx="296">
                  <c:v>191933</c:v>
                </c:pt>
                <c:pt idx="297">
                  <c:v>257689</c:v>
                </c:pt>
                <c:pt idx="298">
                  <c:v>263916</c:v>
                </c:pt>
                <c:pt idx="299">
                  <c:v>276274</c:v>
                </c:pt>
                <c:pt idx="300">
                  <c:v>570100</c:v>
                </c:pt>
                <c:pt idx="301">
                  <c:v>428596</c:v>
                </c:pt>
                <c:pt idx="302">
                  <c:v>238448</c:v>
                </c:pt>
                <c:pt idx="303">
                  <c:v>215749</c:v>
                </c:pt>
                <c:pt idx="304">
                  <c:v>198338</c:v>
                </c:pt>
                <c:pt idx="305">
                  <c:v>226374</c:v>
                </c:pt>
                <c:pt idx="306">
                  <c:v>175114</c:v>
                </c:pt>
                <c:pt idx="307">
                  <c:v>150095</c:v>
                </c:pt>
                <c:pt idx="308">
                  <c:v>134042</c:v>
                </c:pt>
                <c:pt idx="309">
                  <c:v>132466</c:v>
                </c:pt>
                <c:pt idx="310">
                  <c:v>221365</c:v>
                </c:pt>
                <c:pt idx="311">
                  <c:v>311580</c:v>
                </c:pt>
                <c:pt idx="312">
                  <c:v>216371</c:v>
                </c:pt>
                <c:pt idx="313">
                  <c:v>193752</c:v>
                </c:pt>
                <c:pt idx="314">
                  <c:v>191900</c:v>
                </c:pt>
                <c:pt idx="315">
                  <c:v>171348</c:v>
                </c:pt>
                <c:pt idx="316">
                  <c:v>125789</c:v>
                </c:pt>
                <c:pt idx="317">
                  <c:v>168012</c:v>
                </c:pt>
                <c:pt idx="318">
                  <c:v>249206</c:v>
                </c:pt>
                <c:pt idx="319">
                  <c:v>215030</c:v>
                </c:pt>
                <c:pt idx="320">
                  <c:v>150532</c:v>
                </c:pt>
                <c:pt idx="321">
                  <c:v>130441</c:v>
                </c:pt>
                <c:pt idx="322">
                  <c:v>149501</c:v>
                </c:pt>
                <c:pt idx="323">
                  <c:v>233481</c:v>
                </c:pt>
                <c:pt idx="324">
                  <c:v>253247</c:v>
                </c:pt>
                <c:pt idx="325">
                  <c:v>200818</c:v>
                </c:pt>
                <c:pt idx="326">
                  <c:v>375565</c:v>
                </c:pt>
                <c:pt idx="327">
                  <c:v>432348</c:v>
                </c:pt>
                <c:pt idx="328">
                  <c:v>307053</c:v>
                </c:pt>
                <c:pt idx="329">
                  <c:v>194158</c:v>
                </c:pt>
                <c:pt idx="330">
                  <c:v>164936</c:v>
                </c:pt>
                <c:pt idx="331">
                  <c:v>135871</c:v>
                </c:pt>
                <c:pt idx="332">
                  <c:v>142206</c:v>
                </c:pt>
                <c:pt idx="333">
                  <c:v>176272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F3-48EB-80A3-78698FD3DD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wdr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Sheet1!$D$2:$D$335</c:f>
              <c:numCache>
                <c:formatCode>General</c:formatCode>
                <c:ptCount val="334"/>
                <c:pt idx="0">
                  <c:v>278308</c:v>
                </c:pt>
                <c:pt idx="1">
                  <c:v>293356</c:v>
                </c:pt>
                <c:pt idx="2">
                  <c:v>258962</c:v>
                </c:pt>
                <c:pt idx="3">
                  <c:v>270423</c:v>
                </c:pt>
                <c:pt idx="4">
                  <c:v>448204</c:v>
                </c:pt>
                <c:pt idx="5">
                  <c:v>252827</c:v>
                </c:pt>
                <c:pt idx="6">
                  <c:v>278801</c:v>
                </c:pt>
                <c:pt idx="7">
                  <c:v>255457</c:v>
                </c:pt>
                <c:pt idx="8">
                  <c:v>263316</c:v>
                </c:pt>
                <c:pt idx="9">
                  <c:v>243816</c:v>
                </c:pt>
                <c:pt idx="10">
                  <c:v>202616</c:v>
                </c:pt>
                <c:pt idx="11">
                  <c:v>266133</c:v>
                </c:pt>
                <c:pt idx="12">
                  <c:v>263368</c:v>
                </c:pt>
                <c:pt idx="13">
                  <c:v>263133</c:v>
                </c:pt>
                <c:pt idx="14">
                  <c:v>268860</c:v>
                </c:pt>
                <c:pt idx="15">
                  <c:v>263160</c:v>
                </c:pt>
                <c:pt idx="16">
                  <c:v>254157</c:v>
                </c:pt>
                <c:pt idx="17">
                  <c:v>379990</c:v>
                </c:pt>
                <c:pt idx="18">
                  <c:v>315315</c:v>
                </c:pt>
                <c:pt idx="19">
                  <c:v>282620</c:v>
                </c:pt>
                <c:pt idx="20">
                  <c:v>536934</c:v>
                </c:pt>
                <c:pt idx="21">
                  <c:v>876950</c:v>
                </c:pt>
                <c:pt idx="22">
                  <c:v>452170</c:v>
                </c:pt>
                <c:pt idx="23">
                  <c:v>351309</c:v>
                </c:pt>
                <c:pt idx="24">
                  <c:v>312027</c:v>
                </c:pt>
                <c:pt idx="25">
                  <c:v>399655</c:v>
                </c:pt>
                <c:pt idx="26">
                  <c:v>690105</c:v>
                </c:pt>
                <c:pt idx="27">
                  <c:v>491846</c:v>
                </c:pt>
                <c:pt idx="28">
                  <c:v>644521</c:v>
                </c:pt>
                <c:pt idx="29">
                  <c:v>791926</c:v>
                </c:pt>
                <c:pt idx="30">
                  <c:v>475947</c:v>
                </c:pt>
                <c:pt idx="31">
                  <c:v>847819</c:v>
                </c:pt>
                <c:pt idx="32">
                  <c:v>918572</c:v>
                </c:pt>
                <c:pt idx="33">
                  <c:v>537175</c:v>
                </c:pt>
                <c:pt idx="34">
                  <c:v>404963</c:v>
                </c:pt>
                <c:pt idx="35">
                  <c:v>325613</c:v>
                </c:pt>
                <c:pt idx="36">
                  <c:v>297774</c:v>
                </c:pt>
                <c:pt idx="37">
                  <c:v>257294</c:v>
                </c:pt>
                <c:pt idx="38">
                  <c:v>388131</c:v>
                </c:pt>
                <c:pt idx="39">
                  <c:v>444851</c:v>
                </c:pt>
                <c:pt idx="40">
                  <c:v>207932</c:v>
                </c:pt>
                <c:pt idx="41">
                  <c:v>437603</c:v>
                </c:pt>
                <c:pt idx="42">
                  <c:v>625557</c:v>
                </c:pt>
                <c:pt idx="43">
                  <c:v>274431</c:v>
                </c:pt>
                <c:pt idx="44">
                  <c:v>164578</c:v>
                </c:pt>
                <c:pt idx="45">
                  <c:v>178974</c:v>
                </c:pt>
                <c:pt idx="46">
                  <c:v>145623</c:v>
                </c:pt>
                <c:pt idx="47">
                  <c:v>355757</c:v>
                </c:pt>
                <c:pt idx="48">
                  <c:v>159834</c:v>
                </c:pt>
                <c:pt idx="49">
                  <c:v>199708</c:v>
                </c:pt>
                <c:pt idx="50">
                  <c:v>533615</c:v>
                </c:pt>
                <c:pt idx="51">
                  <c:v>326209</c:v>
                </c:pt>
                <c:pt idx="52">
                  <c:v>234798</c:v>
                </c:pt>
                <c:pt idx="53">
                  <c:v>221661</c:v>
                </c:pt>
                <c:pt idx="54">
                  <c:v>262489</c:v>
                </c:pt>
                <c:pt idx="55">
                  <c:v>190762</c:v>
                </c:pt>
                <c:pt idx="56">
                  <c:v>209571</c:v>
                </c:pt>
                <c:pt idx="57">
                  <c:v>260710</c:v>
                </c:pt>
                <c:pt idx="58">
                  <c:v>210602</c:v>
                </c:pt>
                <c:pt idx="59">
                  <c:v>243569</c:v>
                </c:pt>
                <c:pt idx="60">
                  <c:v>429941</c:v>
                </c:pt>
                <c:pt idx="61">
                  <c:v>215577</c:v>
                </c:pt>
                <c:pt idx="62">
                  <c:v>527983</c:v>
                </c:pt>
                <c:pt idx="63">
                  <c:v>808951</c:v>
                </c:pt>
                <c:pt idx="64">
                  <c:v>319841</c:v>
                </c:pt>
                <c:pt idx="65">
                  <c:v>234756</c:v>
                </c:pt>
                <c:pt idx="66">
                  <c:v>369258</c:v>
                </c:pt>
                <c:pt idx="67">
                  <c:v>591052</c:v>
                </c:pt>
                <c:pt idx="68">
                  <c:v>287082</c:v>
                </c:pt>
                <c:pt idx="69">
                  <c:v>186329</c:v>
                </c:pt>
                <c:pt idx="70">
                  <c:v>181747</c:v>
                </c:pt>
                <c:pt idx="71">
                  <c:v>200262</c:v>
                </c:pt>
                <c:pt idx="72">
                  <c:v>181647</c:v>
                </c:pt>
                <c:pt idx="73">
                  <c:v>338095</c:v>
                </c:pt>
                <c:pt idx="74">
                  <c:v>502028</c:v>
                </c:pt>
                <c:pt idx="75">
                  <c:v>333478</c:v>
                </c:pt>
                <c:pt idx="76">
                  <c:v>477055</c:v>
                </c:pt>
                <c:pt idx="77">
                  <c:v>863587</c:v>
                </c:pt>
                <c:pt idx="78">
                  <c:v>533486</c:v>
                </c:pt>
                <c:pt idx="79">
                  <c:v>706838</c:v>
                </c:pt>
                <c:pt idx="80">
                  <c:v>500270</c:v>
                </c:pt>
                <c:pt idx="81">
                  <c:v>420532</c:v>
                </c:pt>
                <c:pt idx="82">
                  <c:v>299820</c:v>
                </c:pt>
                <c:pt idx="83">
                  <c:v>324619</c:v>
                </c:pt>
                <c:pt idx="84">
                  <c:v>389257</c:v>
                </c:pt>
                <c:pt idx="85">
                  <c:v>633946</c:v>
                </c:pt>
                <c:pt idx="86">
                  <c:v>375666</c:v>
                </c:pt>
                <c:pt idx="87">
                  <c:v>306956</c:v>
                </c:pt>
                <c:pt idx="88">
                  <c:v>338289</c:v>
                </c:pt>
                <c:pt idx="89">
                  <c:v>325391</c:v>
                </c:pt>
                <c:pt idx="90">
                  <c:v>602769</c:v>
                </c:pt>
                <c:pt idx="91">
                  <c:v>864772</c:v>
                </c:pt>
                <c:pt idx="92">
                  <c:v>457036</c:v>
                </c:pt>
                <c:pt idx="93">
                  <c:v>357667</c:v>
                </c:pt>
                <c:pt idx="94">
                  <c:v>348402</c:v>
                </c:pt>
                <c:pt idx="95">
                  <c:v>506707</c:v>
                </c:pt>
                <c:pt idx="96">
                  <c:v>339230</c:v>
                </c:pt>
                <c:pt idx="97">
                  <c:v>289088</c:v>
                </c:pt>
                <c:pt idx="98">
                  <c:v>225564</c:v>
                </c:pt>
                <c:pt idx="99">
                  <c:v>205884</c:v>
                </c:pt>
                <c:pt idx="100">
                  <c:v>242111</c:v>
                </c:pt>
                <c:pt idx="101">
                  <c:v>368724</c:v>
                </c:pt>
                <c:pt idx="102">
                  <c:v>467335</c:v>
                </c:pt>
                <c:pt idx="103">
                  <c:v>262669</c:v>
                </c:pt>
                <c:pt idx="104">
                  <c:v>470567</c:v>
                </c:pt>
                <c:pt idx="105">
                  <c:v>384336</c:v>
                </c:pt>
                <c:pt idx="106">
                  <c:v>278718</c:v>
                </c:pt>
                <c:pt idx="107">
                  <c:v>230036</c:v>
                </c:pt>
                <c:pt idx="108">
                  <c:v>278938</c:v>
                </c:pt>
                <c:pt idx="109">
                  <c:v>370351</c:v>
                </c:pt>
                <c:pt idx="110">
                  <c:v>282676</c:v>
                </c:pt>
                <c:pt idx="111">
                  <c:v>210001</c:v>
                </c:pt>
                <c:pt idx="112">
                  <c:v>231579</c:v>
                </c:pt>
                <c:pt idx="113">
                  <c:v>242450</c:v>
                </c:pt>
                <c:pt idx="114">
                  <c:v>189435</c:v>
                </c:pt>
                <c:pt idx="115">
                  <c:v>351946</c:v>
                </c:pt>
                <c:pt idx="116">
                  <c:v>443531</c:v>
                </c:pt>
                <c:pt idx="117">
                  <c:v>305583</c:v>
                </c:pt>
                <c:pt idx="118">
                  <c:v>278265</c:v>
                </c:pt>
                <c:pt idx="119">
                  <c:v>222104</c:v>
                </c:pt>
                <c:pt idx="120">
                  <c:v>257264</c:v>
                </c:pt>
                <c:pt idx="121">
                  <c:v>205588</c:v>
                </c:pt>
                <c:pt idx="122">
                  <c:v>229497</c:v>
                </c:pt>
                <c:pt idx="123">
                  <c:v>180903</c:v>
                </c:pt>
                <c:pt idx="124">
                  <c:v>145123</c:v>
                </c:pt>
                <c:pt idx="125">
                  <c:v>194618</c:v>
                </c:pt>
                <c:pt idx="126">
                  <c:v>175342</c:v>
                </c:pt>
                <c:pt idx="127">
                  <c:v>159617</c:v>
                </c:pt>
                <c:pt idx="128">
                  <c:v>164079</c:v>
                </c:pt>
                <c:pt idx="129">
                  <c:v>392291</c:v>
                </c:pt>
                <c:pt idx="130">
                  <c:v>540458</c:v>
                </c:pt>
                <c:pt idx="131">
                  <c:v>203269</c:v>
                </c:pt>
                <c:pt idx="132">
                  <c:v>176852</c:v>
                </c:pt>
                <c:pt idx="133">
                  <c:v>228603</c:v>
                </c:pt>
                <c:pt idx="134">
                  <c:v>239883</c:v>
                </c:pt>
                <c:pt idx="135">
                  <c:v>207096</c:v>
                </c:pt>
                <c:pt idx="136">
                  <c:v>186464</c:v>
                </c:pt>
                <c:pt idx="137">
                  <c:v>287606</c:v>
                </c:pt>
                <c:pt idx="138">
                  <c:v>234758</c:v>
                </c:pt>
                <c:pt idx="139">
                  <c:v>233530</c:v>
                </c:pt>
                <c:pt idx="140">
                  <c:v>220313</c:v>
                </c:pt>
                <c:pt idx="141">
                  <c:v>225995</c:v>
                </c:pt>
                <c:pt idx="142">
                  <c:v>232877</c:v>
                </c:pt>
                <c:pt idx="143">
                  <c:v>337625</c:v>
                </c:pt>
                <c:pt idx="144">
                  <c:v>505699</c:v>
                </c:pt>
                <c:pt idx="145">
                  <c:v>326922</c:v>
                </c:pt>
                <c:pt idx="146">
                  <c:v>336985</c:v>
                </c:pt>
                <c:pt idx="147">
                  <c:v>301584</c:v>
                </c:pt>
                <c:pt idx="148">
                  <c:v>321930</c:v>
                </c:pt>
                <c:pt idx="149">
                  <c:v>253389</c:v>
                </c:pt>
                <c:pt idx="150">
                  <c:v>305016</c:v>
                </c:pt>
                <c:pt idx="151">
                  <c:v>376651</c:v>
                </c:pt>
                <c:pt idx="152">
                  <c:v>469564</c:v>
                </c:pt>
                <c:pt idx="153">
                  <c:v>257756</c:v>
                </c:pt>
                <c:pt idx="154">
                  <c:v>228692</c:v>
                </c:pt>
                <c:pt idx="155">
                  <c:v>196599</c:v>
                </c:pt>
                <c:pt idx="156">
                  <c:v>175176</c:v>
                </c:pt>
                <c:pt idx="157">
                  <c:v>307438</c:v>
                </c:pt>
                <c:pt idx="158">
                  <c:v>513767</c:v>
                </c:pt>
                <c:pt idx="159">
                  <c:v>315600</c:v>
                </c:pt>
                <c:pt idx="160">
                  <c:v>370924</c:v>
                </c:pt>
                <c:pt idx="161">
                  <c:v>1087060</c:v>
                </c:pt>
                <c:pt idx="162">
                  <c:v>758263</c:v>
                </c:pt>
                <c:pt idx="163">
                  <c:v>348642</c:v>
                </c:pt>
                <c:pt idx="164">
                  <c:v>252724</c:v>
                </c:pt>
                <c:pt idx="165">
                  <c:v>262869</c:v>
                </c:pt>
                <c:pt idx="166">
                  <c:v>220383</c:v>
                </c:pt>
                <c:pt idx="167">
                  <c:v>203165</c:v>
                </c:pt>
                <c:pt idx="168">
                  <c:v>162255</c:v>
                </c:pt>
                <c:pt idx="169">
                  <c:v>146684</c:v>
                </c:pt>
                <c:pt idx="170">
                  <c:v>138170</c:v>
                </c:pt>
                <c:pt idx="171">
                  <c:v>150944</c:v>
                </c:pt>
                <c:pt idx="172">
                  <c:v>147581</c:v>
                </c:pt>
                <c:pt idx="173">
                  <c:v>167921</c:v>
                </c:pt>
                <c:pt idx="174">
                  <c:v>343230</c:v>
                </c:pt>
                <c:pt idx="175">
                  <c:v>332089</c:v>
                </c:pt>
                <c:pt idx="176">
                  <c:v>208343</c:v>
                </c:pt>
                <c:pt idx="177">
                  <c:v>166467</c:v>
                </c:pt>
                <c:pt idx="178">
                  <c:v>122820</c:v>
                </c:pt>
                <c:pt idx="179">
                  <c:v>140169</c:v>
                </c:pt>
                <c:pt idx="180">
                  <c:v>121188</c:v>
                </c:pt>
                <c:pt idx="181">
                  <c:v>148648</c:v>
                </c:pt>
                <c:pt idx="182">
                  <c:v>145854</c:v>
                </c:pt>
                <c:pt idx="183">
                  <c:v>167626</c:v>
                </c:pt>
                <c:pt idx="184">
                  <c:v>170909</c:v>
                </c:pt>
                <c:pt idx="185">
                  <c:v>720752</c:v>
                </c:pt>
                <c:pt idx="186">
                  <c:v>1169001</c:v>
                </c:pt>
                <c:pt idx="187">
                  <c:v>415068</c:v>
                </c:pt>
                <c:pt idx="188">
                  <c:v>212326</c:v>
                </c:pt>
                <c:pt idx="189">
                  <c:v>217456</c:v>
                </c:pt>
                <c:pt idx="190">
                  <c:v>268665</c:v>
                </c:pt>
                <c:pt idx="191">
                  <c:v>262519</c:v>
                </c:pt>
                <c:pt idx="192">
                  <c:v>299073</c:v>
                </c:pt>
                <c:pt idx="193">
                  <c:v>284127</c:v>
                </c:pt>
                <c:pt idx="194">
                  <c:v>233737</c:v>
                </c:pt>
                <c:pt idx="195">
                  <c:v>528951</c:v>
                </c:pt>
                <c:pt idx="196">
                  <c:v>981412</c:v>
                </c:pt>
                <c:pt idx="197">
                  <c:v>457819</c:v>
                </c:pt>
                <c:pt idx="198">
                  <c:v>273250</c:v>
                </c:pt>
                <c:pt idx="199">
                  <c:v>278202</c:v>
                </c:pt>
                <c:pt idx="200">
                  <c:v>415343</c:v>
                </c:pt>
                <c:pt idx="201">
                  <c:v>303310</c:v>
                </c:pt>
                <c:pt idx="202">
                  <c:v>302179</c:v>
                </c:pt>
                <c:pt idx="203">
                  <c:v>258964</c:v>
                </c:pt>
                <c:pt idx="204">
                  <c:v>354208</c:v>
                </c:pt>
                <c:pt idx="205">
                  <c:v>427339</c:v>
                </c:pt>
                <c:pt idx="206">
                  <c:v>404956</c:v>
                </c:pt>
                <c:pt idx="207">
                  <c:v>387695</c:v>
                </c:pt>
                <c:pt idx="208">
                  <c:v>271837</c:v>
                </c:pt>
                <c:pt idx="209">
                  <c:v>344909</c:v>
                </c:pt>
                <c:pt idx="210">
                  <c:v>386714</c:v>
                </c:pt>
                <c:pt idx="211">
                  <c:v>329676</c:v>
                </c:pt>
                <c:pt idx="212">
                  <c:v>448485</c:v>
                </c:pt>
                <c:pt idx="213">
                  <c:v>371368</c:v>
                </c:pt>
                <c:pt idx="214">
                  <c:v>345580</c:v>
                </c:pt>
                <c:pt idx="215">
                  <c:v>369552</c:v>
                </c:pt>
                <c:pt idx="216">
                  <c:v>295241</c:v>
                </c:pt>
                <c:pt idx="217">
                  <c:v>322509</c:v>
                </c:pt>
                <c:pt idx="218">
                  <c:v>577495</c:v>
                </c:pt>
                <c:pt idx="219">
                  <c:v>374441</c:v>
                </c:pt>
                <c:pt idx="220">
                  <c:v>497890</c:v>
                </c:pt>
                <c:pt idx="221">
                  <c:v>886734</c:v>
                </c:pt>
                <c:pt idx="222">
                  <c:v>368158</c:v>
                </c:pt>
                <c:pt idx="223">
                  <c:v>353860</c:v>
                </c:pt>
                <c:pt idx="224">
                  <c:v>441194</c:v>
                </c:pt>
                <c:pt idx="225">
                  <c:v>470863</c:v>
                </c:pt>
                <c:pt idx="226">
                  <c:v>346453</c:v>
                </c:pt>
                <c:pt idx="227">
                  <c:v>320270</c:v>
                </c:pt>
                <c:pt idx="228">
                  <c:v>359809</c:v>
                </c:pt>
                <c:pt idx="229">
                  <c:v>303442</c:v>
                </c:pt>
                <c:pt idx="230">
                  <c:v>254544</c:v>
                </c:pt>
                <c:pt idx="231">
                  <c:v>497095</c:v>
                </c:pt>
                <c:pt idx="232">
                  <c:v>825786</c:v>
                </c:pt>
                <c:pt idx="233">
                  <c:v>404101</c:v>
                </c:pt>
                <c:pt idx="234">
                  <c:v>339763</c:v>
                </c:pt>
                <c:pt idx="235">
                  <c:v>497761</c:v>
                </c:pt>
                <c:pt idx="236">
                  <c:v>433683</c:v>
                </c:pt>
                <c:pt idx="237">
                  <c:v>369521</c:v>
                </c:pt>
                <c:pt idx="238">
                  <c:v>375152</c:v>
                </c:pt>
                <c:pt idx="239">
                  <c:v>338295</c:v>
                </c:pt>
                <c:pt idx="240">
                  <c:v>234338</c:v>
                </c:pt>
                <c:pt idx="241">
                  <c:v>405197</c:v>
                </c:pt>
                <c:pt idx="242">
                  <c:v>630416</c:v>
                </c:pt>
                <c:pt idx="243">
                  <c:v>356495</c:v>
                </c:pt>
                <c:pt idx="244">
                  <c:v>284260</c:v>
                </c:pt>
                <c:pt idx="245">
                  <c:v>278496</c:v>
                </c:pt>
                <c:pt idx="246">
                  <c:v>225144</c:v>
                </c:pt>
                <c:pt idx="247">
                  <c:v>225719</c:v>
                </c:pt>
                <c:pt idx="248">
                  <c:v>705360</c:v>
                </c:pt>
                <c:pt idx="249">
                  <c:v>937827</c:v>
                </c:pt>
                <c:pt idx="250">
                  <c:v>525025</c:v>
                </c:pt>
                <c:pt idx="251">
                  <c:v>610730</c:v>
                </c:pt>
                <c:pt idx="252">
                  <c:v>656866</c:v>
                </c:pt>
                <c:pt idx="253">
                  <c:v>489611</c:v>
                </c:pt>
                <c:pt idx="254">
                  <c:v>346138</c:v>
                </c:pt>
                <c:pt idx="255">
                  <c:v>418588</c:v>
                </c:pt>
                <c:pt idx="256">
                  <c:v>547775</c:v>
                </c:pt>
                <c:pt idx="257">
                  <c:v>377748</c:v>
                </c:pt>
                <c:pt idx="258">
                  <c:v>317153</c:v>
                </c:pt>
                <c:pt idx="259">
                  <c:v>273815</c:v>
                </c:pt>
                <c:pt idx="260">
                  <c:v>277447</c:v>
                </c:pt>
                <c:pt idx="261">
                  <c:v>238205</c:v>
                </c:pt>
                <c:pt idx="262">
                  <c:v>260655</c:v>
                </c:pt>
                <c:pt idx="263">
                  <c:v>293429</c:v>
                </c:pt>
                <c:pt idx="264">
                  <c:v>364810</c:v>
                </c:pt>
                <c:pt idx="265">
                  <c:v>363207</c:v>
                </c:pt>
                <c:pt idx="266">
                  <c:v>454241</c:v>
                </c:pt>
                <c:pt idx="267">
                  <c:v>843452</c:v>
                </c:pt>
                <c:pt idx="268">
                  <c:v>586462</c:v>
                </c:pt>
                <c:pt idx="269">
                  <c:v>958124</c:v>
                </c:pt>
                <c:pt idx="270">
                  <c:v>1297328</c:v>
                </c:pt>
                <c:pt idx="271">
                  <c:v>736732</c:v>
                </c:pt>
                <c:pt idx="272">
                  <c:v>493282</c:v>
                </c:pt>
                <c:pt idx="273">
                  <c:v>533489</c:v>
                </c:pt>
                <c:pt idx="274">
                  <c:v>474144</c:v>
                </c:pt>
                <c:pt idx="275">
                  <c:v>441462</c:v>
                </c:pt>
                <c:pt idx="276">
                  <c:v>456651</c:v>
                </c:pt>
                <c:pt idx="277">
                  <c:v>519866</c:v>
                </c:pt>
                <c:pt idx="278">
                  <c:v>593045</c:v>
                </c:pt>
                <c:pt idx="279">
                  <c:v>571737</c:v>
                </c:pt>
                <c:pt idx="280">
                  <c:v>488194</c:v>
                </c:pt>
                <c:pt idx="281">
                  <c:v>514981</c:v>
                </c:pt>
                <c:pt idx="282">
                  <c:v>510748</c:v>
                </c:pt>
                <c:pt idx="283">
                  <c:v>593878</c:v>
                </c:pt>
                <c:pt idx="284">
                  <c:v>667689</c:v>
                </c:pt>
                <c:pt idx="285">
                  <c:v>503563</c:v>
                </c:pt>
                <c:pt idx="286">
                  <c:v>569915</c:v>
                </c:pt>
                <c:pt idx="287">
                  <c:v>697151</c:v>
                </c:pt>
                <c:pt idx="288">
                  <c:v>467906</c:v>
                </c:pt>
                <c:pt idx="289">
                  <c:v>400803</c:v>
                </c:pt>
                <c:pt idx="290">
                  <c:v>490664</c:v>
                </c:pt>
                <c:pt idx="291">
                  <c:v>644988</c:v>
                </c:pt>
                <c:pt idx="292">
                  <c:v>490550</c:v>
                </c:pt>
                <c:pt idx="293">
                  <c:v>489438</c:v>
                </c:pt>
                <c:pt idx="294">
                  <c:v>810652</c:v>
                </c:pt>
                <c:pt idx="295">
                  <c:v>827289</c:v>
                </c:pt>
                <c:pt idx="296">
                  <c:v>551906</c:v>
                </c:pt>
                <c:pt idx="297">
                  <c:v>436039</c:v>
                </c:pt>
                <c:pt idx="298">
                  <c:v>496692</c:v>
                </c:pt>
                <c:pt idx="299">
                  <c:v>467685</c:v>
                </c:pt>
                <c:pt idx="300">
                  <c:v>643525</c:v>
                </c:pt>
                <c:pt idx="301">
                  <c:v>1541362</c:v>
                </c:pt>
                <c:pt idx="302">
                  <c:v>2151407</c:v>
                </c:pt>
                <c:pt idx="303">
                  <c:v>766808</c:v>
                </c:pt>
                <c:pt idx="304">
                  <c:v>844035</c:v>
                </c:pt>
                <c:pt idx="305">
                  <c:v>1210982</c:v>
                </c:pt>
                <c:pt idx="306">
                  <c:v>842722</c:v>
                </c:pt>
                <c:pt idx="307">
                  <c:v>749769</c:v>
                </c:pt>
                <c:pt idx="308">
                  <c:v>717212</c:v>
                </c:pt>
                <c:pt idx="309">
                  <c:v>499754</c:v>
                </c:pt>
                <c:pt idx="310">
                  <c:v>545721</c:v>
                </c:pt>
                <c:pt idx="311">
                  <c:v>779474</c:v>
                </c:pt>
                <c:pt idx="312">
                  <c:v>791582</c:v>
                </c:pt>
                <c:pt idx="313">
                  <c:v>500507</c:v>
                </c:pt>
                <c:pt idx="314">
                  <c:v>415472</c:v>
                </c:pt>
                <c:pt idx="315">
                  <c:v>675254</c:v>
                </c:pt>
                <c:pt idx="316">
                  <c:v>751075</c:v>
                </c:pt>
                <c:pt idx="317">
                  <c:v>421298</c:v>
                </c:pt>
                <c:pt idx="318">
                  <c:v>484970</c:v>
                </c:pt>
                <c:pt idx="319">
                  <c:v>477352</c:v>
                </c:pt>
                <c:pt idx="320">
                  <c:v>470185</c:v>
                </c:pt>
                <c:pt idx="321">
                  <c:v>409450</c:v>
                </c:pt>
                <c:pt idx="322">
                  <c:v>644779</c:v>
                </c:pt>
                <c:pt idx="323">
                  <c:v>1078544</c:v>
                </c:pt>
                <c:pt idx="324">
                  <c:v>516383</c:v>
                </c:pt>
                <c:pt idx="325">
                  <c:v>460473</c:v>
                </c:pt>
                <c:pt idx="326">
                  <c:v>548068</c:v>
                </c:pt>
                <c:pt idx="327">
                  <c:v>517469</c:v>
                </c:pt>
                <c:pt idx="328">
                  <c:v>503934</c:v>
                </c:pt>
                <c:pt idx="329">
                  <c:v>553223</c:v>
                </c:pt>
                <c:pt idx="330">
                  <c:v>496056</c:v>
                </c:pt>
                <c:pt idx="331">
                  <c:v>493169</c:v>
                </c:pt>
                <c:pt idx="332">
                  <c:v>411576</c:v>
                </c:pt>
                <c:pt idx="333">
                  <c:v>477406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F3-48EB-80A3-78698FD3DD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sportschau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Sheet1!$E$2:$E$335</c:f>
              <c:numCache>
                <c:formatCode>General</c:formatCode>
                <c:ptCount val="334"/>
                <c:pt idx="0">
                  <c:v>2158002</c:v>
                </c:pt>
                <c:pt idx="1">
                  <c:v>1165849</c:v>
                </c:pt>
                <c:pt idx="2">
                  <c:v>1947205</c:v>
                </c:pt>
                <c:pt idx="3">
                  <c:v>1078873</c:v>
                </c:pt>
                <c:pt idx="4">
                  <c:v>797097</c:v>
                </c:pt>
                <c:pt idx="5">
                  <c:v>910468</c:v>
                </c:pt>
                <c:pt idx="6">
                  <c:v>781870</c:v>
                </c:pt>
                <c:pt idx="7">
                  <c:v>558701</c:v>
                </c:pt>
                <c:pt idx="8">
                  <c:v>1417755</c:v>
                </c:pt>
                <c:pt idx="9">
                  <c:v>735280</c:v>
                </c:pt>
                <c:pt idx="10">
                  <c:v>626430</c:v>
                </c:pt>
                <c:pt idx="11">
                  <c:v>712606</c:v>
                </c:pt>
                <c:pt idx="12">
                  <c:v>1356456</c:v>
                </c:pt>
                <c:pt idx="13">
                  <c:v>1380872</c:v>
                </c:pt>
                <c:pt idx="14">
                  <c:v>1211480</c:v>
                </c:pt>
                <c:pt idx="15">
                  <c:v>1103852</c:v>
                </c:pt>
                <c:pt idx="16">
                  <c:v>1551698</c:v>
                </c:pt>
                <c:pt idx="17">
                  <c:v>1200419</c:v>
                </c:pt>
                <c:pt idx="18">
                  <c:v>2117824</c:v>
                </c:pt>
                <c:pt idx="19">
                  <c:v>1964193</c:v>
                </c:pt>
                <c:pt idx="20">
                  <c:v>1773408</c:v>
                </c:pt>
                <c:pt idx="21">
                  <c:v>2051406</c:v>
                </c:pt>
                <c:pt idx="22">
                  <c:v>1571229</c:v>
                </c:pt>
                <c:pt idx="23">
                  <c:v>2060709</c:v>
                </c:pt>
                <c:pt idx="24">
                  <c:v>1688846</c:v>
                </c:pt>
                <c:pt idx="25">
                  <c:v>2197959</c:v>
                </c:pt>
                <c:pt idx="26">
                  <c:v>1666962</c:v>
                </c:pt>
                <c:pt idx="27">
                  <c:v>1033334</c:v>
                </c:pt>
                <c:pt idx="28">
                  <c:v>1662001</c:v>
                </c:pt>
                <c:pt idx="29">
                  <c:v>2302027</c:v>
                </c:pt>
                <c:pt idx="30">
                  <c:v>1337133</c:v>
                </c:pt>
                <c:pt idx="31">
                  <c:v>1138247</c:v>
                </c:pt>
                <c:pt idx="32">
                  <c:v>1545906</c:v>
                </c:pt>
                <c:pt idx="33">
                  <c:v>1482378</c:v>
                </c:pt>
                <c:pt idx="34">
                  <c:v>1212904</c:v>
                </c:pt>
                <c:pt idx="35">
                  <c:v>1427848</c:v>
                </c:pt>
                <c:pt idx="36">
                  <c:v>1400900</c:v>
                </c:pt>
                <c:pt idx="37">
                  <c:v>801516</c:v>
                </c:pt>
                <c:pt idx="38">
                  <c:v>701973</c:v>
                </c:pt>
                <c:pt idx="39">
                  <c:v>1364084</c:v>
                </c:pt>
                <c:pt idx="40">
                  <c:v>1467595</c:v>
                </c:pt>
                <c:pt idx="41">
                  <c:v>1063501</c:v>
                </c:pt>
                <c:pt idx="42">
                  <c:v>753293</c:v>
                </c:pt>
                <c:pt idx="43">
                  <c:v>584153</c:v>
                </c:pt>
                <c:pt idx="44">
                  <c:v>1187904</c:v>
                </c:pt>
                <c:pt idx="45">
                  <c:v>1791850</c:v>
                </c:pt>
                <c:pt idx="46">
                  <c:v>1461508</c:v>
                </c:pt>
                <c:pt idx="47">
                  <c:v>942321</c:v>
                </c:pt>
                <c:pt idx="48">
                  <c:v>665538</c:v>
                </c:pt>
                <c:pt idx="49">
                  <c:v>1148717</c:v>
                </c:pt>
                <c:pt idx="50">
                  <c:v>636097</c:v>
                </c:pt>
                <c:pt idx="51">
                  <c:v>1109495</c:v>
                </c:pt>
                <c:pt idx="52">
                  <c:v>638250</c:v>
                </c:pt>
                <c:pt idx="53">
                  <c:v>696215</c:v>
                </c:pt>
                <c:pt idx="54">
                  <c:v>716750</c:v>
                </c:pt>
                <c:pt idx="55">
                  <c:v>783677</c:v>
                </c:pt>
                <c:pt idx="56">
                  <c:v>1023787</c:v>
                </c:pt>
                <c:pt idx="57">
                  <c:v>576245</c:v>
                </c:pt>
                <c:pt idx="58">
                  <c:v>445928</c:v>
                </c:pt>
                <c:pt idx="59">
                  <c:v>582260</c:v>
                </c:pt>
                <c:pt idx="60">
                  <c:v>1003246</c:v>
                </c:pt>
                <c:pt idx="61">
                  <c:v>772835</c:v>
                </c:pt>
                <c:pt idx="62">
                  <c:v>1116009</c:v>
                </c:pt>
                <c:pt idx="63">
                  <c:v>1101852</c:v>
                </c:pt>
                <c:pt idx="64">
                  <c:v>1036475</c:v>
                </c:pt>
                <c:pt idx="65">
                  <c:v>558932</c:v>
                </c:pt>
                <c:pt idx="66">
                  <c:v>563837</c:v>
                </c:pt>
                <c:pt idx="67">
                  <c:v>701589</c:v>
                </c:pt>
                <c:pt idx="68">
                  <c:v>1295655</c:v>
                </c:pt>
                <c:pt idx="69">
                  <c:v>1272902</c:v>
                </c:pt>
                <c:pt idx="70">
                  <c:v>1021460</c:v>
                </c:pt>
                <c:pt idx="71">
                  <c:v>1125423</c:v>
                </c:pt>
                <c:pt idx="72">
                  <c:v>668671</c:v>
                </c:pt>
                <c:pt idx="73">
                  <c:v>604697</c:v>
                </c:pt>
                <c:pt idx="74">
                  <c:v>1357896</c:v>
                </c:pt>
                <c:pt idx="75">
                  <c:v>985153</c:v>
                </c:pt>
                <c:pt idx="76">
                  <c:v>995620</c:v>
                </c:pt>
                <c:pt idx="77">
                  <c:v>712469</c:v>
                </c:pt>
                <c:pt idx="78">
                  <c:v>1288537</c:v>
                </c:pt>
                <c:pt idx="79">
                  <c:v>2294242</c:v>
                </c:pt>
                <c:pt idx="80">
                  <c:v>1022013</c:v>
                </c:pt>
                <c:pt idx="81">
                  <c:v>2012620</c:v>
                </c:pt>
                <c:pt idx="82">
                  <c:v>2983614</c:v>
                </c:pt>
                <c:pt idx="83">
                  <c:v>834320</c:v>
                </c:pt>
                <c:pt idx="84">
                  <c:v>397162</c:v>
                </c:pt>
                <c:pt idx="85">
                  <c:v>445625</c:v>
                </c:pt>
                <c:pt idx="86">
                  <c:v>494044</c:v>
                </c:pt>
                <c:pt idx="87">
                  <c:v>792926</c:v>
                </c:pt>
                <c:pt idx="88">
                  <c:v>1224175</c:v>
                </c:pt>
                <c:pt idx="89">
                  <c:v>712382</c:v>
                </c:pt>
                <c:pt idx="90">
                  <c:v>1414981</c:v>
                </c:pt>
                <c:pt idx="91">
                  <c:v>1851305</c:v>
                </c:pt>
                <c:pt idx="92">
                  <c:v>848143</c:v>
                </c:pt>
                <c:pt idx="93">
                  <c:v>1204068</c:v>
                </c:pt>
                <c:pt idx="94">
                  <c:v>969137</c:v>
                </c:pt>
                <c:pt idx="95">
                  <c:v>1064205</c:v>
                </c:pt>
                <c:pt idx="96">
                  <c:v>743784</c:v>
                </c:pt>
                <c:pt idx="97">
                  <c:v>1183027</c:v>
                </c:pt>
                <c:pt idx="98">
                  <c:v>1340214</c:v>
                </c:pt>
                <c:pt idx="99">
                  <c:v>816667</c:v>
                </c:pt>
                <c:pt idx="100">
                  <c:v>1009755</c:v>
                </c:pt>
                <c:pt idx="101">
                  <c:v>854062</c:v>
                </c:pt>
                <c:pt idx="102">
                  <c:v>1221776</c:v>
                </c:pt>
                <c:pt idx="103">
                  <c:v>1028578</c:v>
                </c:pt>
                <c:pt idx="104">
                  <c:v>1518630</c:v>
                </c:pt>
                <c:pt idx="105">
                  <c:v>1578679</c:v>
                </c:pt>
                <c:pt idx="106">
                  <c:v>832238</c:v>
                </c:pt>
                <c:pt idx="107">
                  <c:v>686354</c:v>
                </c:pt>
                <c:pt idx="108">
                  <c:v>602779</c:v>
                </c:pt>
                <c:pt idx="109">
                  <c:v>617433</c:v>
                </c:pt>
                <c:pt idx="110">
                  <c:v>885114</c:v>
                </c:pt>
                <c:pt idx="111">
                  <c:v>1178420</c:v>
                </c:pt>
                <c:pt idx="112">
                  <c:v>958396</c:v>
                </c:pt>
                <c:pt idx="113">
                  <c:v>536183</c:v>
                </c:pt>
                <c:pt idx="114">
                  <c:v>396967</c:v>
                </c:pt>
                <c:pt idx="115">
                  <c:v>419567</c:v>
                </c:pt>
                <c:pt idx="116">
                  <c:v>1348194</c:v>
                </c:pt>
                <c:pt idx="117">
                  <c:v>1026654</c:v>
                </c:pt>
                <c:pt idx="118">
                  <c:v>1071928</c:v>
                </c:pt>
                <c:pt idx="119">
                  <c:v>692068</c:v>
                </c:pt>
                <c:pt idx="120">
                  <c:v>942868</c:v>
                </c:pt>
                <c:pt idx="121">
                  <c:v>673003</c:v>
                </c:pt>
                <c:pt idx="122">
                  <c:v>730448</c:v>
                </c:pt>
                <c:pt idx="123">
                  <c:v>1453286</c:v>
                </c:pt>
                <c:pt idx="124">
                  <c:v>1016746</c:v>
                </c:pt>
                <c:pt idx="125">
                  <c:v>649839</c:v>
                </c:pt>
                <c:pt idx="126">
                  <c:v>461852</c:v>
                </c:pt>
                <c:pt idx="127">
                  <c:v>657473</c:v>
                </c:pt>
                <c:pt idx="128">
                  <c:v>1787422</c:v>
                </c:pt>
                <c:pt idx="129">
                  <c:v>1786254</c:v>
                </c:pt>
                <c:pt idx="130">
                  <c:v>1353370</c:v>
                </c:pt>
                <c:pt idx="131">
                  <c:v>1121113</c:v>
                </c:pt>
                <c:pt idx="132">
                  <c:v>856060</c:v>
                </c:pt>
                <c:pt idx="133">
                  <c:v>856222</c:v>
                </c:pt>
                <c:pt idx="134">
                  <c:v>745041</c:v>
                </c:pt>
                <c:pt idx="135">
                  <c:v>967997</c:v>
                </c:pt>
                <c:pt idx="136">
                  <c:v>1235914</c:v>
                </c:pt>
                <c:pt idx="137">
                  <c:v>1546004</c:v>
                </c:pt>
                <c:pt idx="138">
                  <c:v>1194676</c:v>
                </c:pt>
                <c:pt idx="139">
                  <c:v>941347</c:v>
                </c:pt>
                <c:pt idx="140">
                  <c:v>657702</c:v>
                </c:pt>
                <c:pt idx="141">
                  <c:v>689080</c:v>
                </c:pt>
                <c:pt idx="142">
                  <c:v>677387</c:v>
                </c:pt>
                <c:pt idx="143">
                  <c:v>1261822</c:v>
                </c:pt>
                <c:pt idx="144">
                  <c:v>1218759</c:v>
                </c:pt>
                <c:pt idx="145">
                  <c:v>1371481</c:v>
                </c:pt>
                <c:pt idx="146">
                  <c:v>899604</c:v>
                </c:pt>
                <c:pt idx="147">
                  <c:v>561087</c:v>
                </c:pt>
                <c:pt idx="148">
                  <c:v>621712</c:v>
                </c:pt>
                <c:pt idx="149">
                  <c:v>722654</c:v>
                </c:pt>
                <c:pt idx="150">
                  <c:v>1557850</c:v>
                </c:pt>
                <c:pt idx="151">
                  <c:v>2900603</c:v>
                </c:pt>
                <c:pt idx="152">
                  <c:v>1078962</c:v>
                </c:pt>
                <c:pt idx="153">
                  <c:v>516024</c:v>
                </c:pt>
                <c:pt idx="154">
                  <c:v>2368605</c:v>
                </c:pt>
                <c:pt idx="155">
                  <c:v>2077277</c:v>
                </c:pt>
                <c:pt idx="156">
                  <c:v>1532964</c:v>
                </c:pt>
                <c:pt idx="157">
                  <c:v>637041</c:v>
                </c:pt>
                <c:pt idx="158">
                  <c:v>1389850</c:v>
                </c:pt>
                <c:pt idx="159">
                  <c:v>848849</c:v>
                </c:pt>
                <c:pt idx="160">
                  <c:v>711471</c:v>
                </c:pt>
                <c:pt idx="161">
                  <c:v>681119</c:v>
                </c:pt>
                <c:pt idx="162">
                  <c:v>935366</c:v>
                </c:pt>
                <c:pt idx="163">
                  <c:v>578913</c:v>
                </c:pt>
                <c:pt idx="164">
                  <c:v>468342</c:v>
                </c:pt>
                <c:pt idx="165">
                  <c:v>465770</c:v>
                </c:pt>
                <c:pt idx="166">
                  <c:v>1351903</c:v>
                </c:pt>
                <c:pt idx="167">
                  <c:v>1122735</c:v>
                </c:pt>
                <c:pt idx="168">
                  <c:v>1249815</c:v>
                </c:pt>
                <c:pt idx="169">
                  <c:v>500330</c:v>
                </c:pt>
                <c:pt idx="170">
                  <c:v>1003067</c:v>
                </c:pt>
                <c:pt idx="171">
                  <c:v>782710</c:v>
                </c:pt>
                <c:pt idx="172">
                  <c:v>557294</c:v>
                </c:pt>
                <c:pt idx="173">
                  <c:v>610426</c:v>
                </c:pt>
                <c:pt idx="174">
                  <c:v>517908</c:v>
                </c:pt>
                <c:pt idx="175">
                  <c:v>468796</c:v>
                </c:pt>
                <c:pt idx="176">
                  <c:v>863808</c:v>
                </c:pt>
                <c:pt idx="177">
                  <c:v>797937</c:v>
                </c:pt>
                <c:pt idx="178">
                  <c:v>573306</c:v>
                </c:pt>
                <c:pt idx="179">
                  <c:v>841068</c:v>
                </c:pt>
                <c:pt idx="180">
                  <c:v>736557</c:v>
                </c:pt>
                <c:pt idx="181">
                  <c:v>736458</c:v>
                </c:pt>
                <c:pt idx="182">
                  <c:v>498989</c:v>
                </c:pt>
                <c:pt idx="183">
                  <c:v>3225749</c:v>
                </c:pt>
                <c:pt idx="184">
                  <c:v>2067355</c:v>
                </c:pt>
                <c:pt idx="185">
                  <c:v>2648544</c:v>
                </c:pt>
                <c:pt idx="186">
                  <c:v>2884834</c:v>
                </c:pt>
                <c:pt idx="187">
                  <c:v>1300782</c:v>
                </c:pt>
                <c:pt idx="188">
                  <c:v>1690615</c:v>
                </c:pt>
                <c:pt idx="189">
                  <c:v>1419835</c:v>
                </c:pt>
                <c:pt idx="190">
                  <c:v>1227015</c:v>
                </c:pt>
                <c:pt idx="191">
                  <c:v>865155</c:v>
                </c:pt>
                <c:pt idx="192">
                  <c:v>1529645</c:v>
                </c:pt>
                <c:pt idx="193">
                  <c:v>1273482</c:v>
                </c:pt>
                <c:pt idx="194">
                  <c:v>1920362</c:v>
                </c:pt>
                <c:pt idx="195">
                  <c:v>958072</c:v>
                </c:pt>
                <c:pt idx="196">
                  <c:v>756552</c:v>
                </c:pt>
                <c:pt idx="197">
                  <c:v>899855</c:v>
                </c:pt>
                <c:pt idx="198">
                  <c:v>1076356</c:v>
                </c:pt>
                <c:pt idx="199">
                  <c:v>2343273</c:v>
                </c:pt>
                <c:pt idx="200">
                  <c:v>4118957</c:v>
                </c:pt>
                <c:pt idx="201">
                  <c:v>2454154</c:v>
                </c:pt>
                <c:pt idx="202">
                  <c:v>1501132</c:v>
                </c:pt>
                <c:pt idx="203">
                  <c:v>2220389</c:v>
                </c:pt>
                <c:pt idx="204">
                  <c:v>2160460</c:v>
                </c:pt>
                <c:pt idx="205">
                  <c:v>2044096</c:v>
                </c:pt>
                <c:pt idx="206">
                  <c:v>1389851</c:v>
                </c:pt>
                <c:pt idx="207">
                  <c:v>2285218</c:v>
                </c:pt>
                <c:pt idx="208">
                  <c:v>1969714</c:v>
                </c:pt>
                <c:pt idx="209">
                  <c:v>1677977</c:v>
                </c:pt>
                <c:pt idx="210">
                  <c:v>3897388</c:v>
                </c:pt>
                <c:pt idx="211">
                  <c:v>1688748</c:v>
                </c:pt>
                <c:pt idx="212">
                  <c:v>1226957</c:v>
                </c:pt>
                <c:pt idx="213">
                  <c:v>1234467</c:v>
                </c:pt>
                <c:pt idx="214">
                  <c:v>1516710</c:v>
                </c:pt>
                <c:pt idx="215">
                  <c:v>909583</c:v>
                </c:pt>
                <c:pt idx="216">
                  <c:v>1661243</c:v>
                </c:pt>
                <c:pt idx="217">
                  <c:v>1737907</c:v>
                </c:pt>
                <c:pt idx="218">
                  <c:v>1314086</c:v>
                </c:pt>
                <c:pt idx="219">
                  <c:v>699385</c:v>
                </c:pt>
                <c:pt idx="220">
                  <c:v>597040</c:v>
                </c:pt>
                <c:pt idx="221">
                  <c:v>1371948</c:v>
                </c:pt>
                <c:pt idx="222">
                  <c:v>840002</c:v>
                </c:pt>
                <c:pt idx="223">
                  <c:v>588365</c:v>
                </c:pt>
                <c:pt idx="224">
                  <c:v>618203</c:v>
                </c:pt>
                <c:pt idx="225">
                  <c:v>630956</c:v>
                </c:pt>
                <c:pt idx="226">
                  <c:v>743113</c:v>
                </c:pt>
                <c:pt idx="227">
                  <c:v>1609229</c:v>
                </c:pt>
                <c:pt idx="228">
                  <c:v>1654161</c:v>
                </c:pt>
                <c:pt idx="229">
                  <c:v>1651258</c:v>
                </c:pt>
                <c:pt idx="230">
                  <c:v>974974</c:v>
                </c:pt>
                <c:pt idx="231">
                  <c:v>1141183</c:v>
                </c:pt>
                <c:pt idx="232">
                  <c:v>976103</c:v>
                </c:pt>
                <c:pt idx="233">
                  <c:v>1057637</c:v>
                </c:pt>
                <c:pt idx="234">
                  <c:v>901462</c:v>
                </c:pt>
                <c:pt idx="235">
                  <c:v>746396</c:v>
                </c:pt>
                <c:pt idx="236">
                  <c:v>729314</c:v>
                </c:pt>
                <c:pt idx="237">
                  <c:v>583074</c:v>
                </c:pt>
                <c:pt idx="238">
                  <c:v>1018214</c:v>
                </c:pt>
                <c:pt idx="239">
                  <c:v>761820</c:v>
                </c:pt>
                <c:pt idx="240">
                  <c:v>492131</c:v>
                </c:pt>
                <c:pt idx="241">
                  <c:v>1124875</c:v>
                </c:pt>
                <c:pt idx="242">
                  <c:v>880107</c:v>
                </c:pt>
                <c:pt idx="243">
                  <c:v>936187</c:v>
                </c:pt>
                <c:pt idx="244">
                  <c:v>782999</c:v>
                </c:pt>
                <c:pt idx="245">
                  <c:v>630687</c:v>
                </c:pt>
                <c:pt idx="246">
                  <c:v>1627916</c:v>
                </c:pt>
                <c:pt idx="247">
                  <c:v>966416</c:v>
                </c:pt>
                <c:pt idx="248">
                  <c:v>727103</c:v>
                </c:pt>
                <c:pt idx="249">
                  <c:v>1121396</c:v>
                </c:pt>
                <c:pt idx="250">
                  <c:v>1687616</c:v>
                </c:pt>
                <c:pt idx="251">
                  <c:v>672450</c:v>
                </c:pt>
                <c:pt idx="252">
                  <c:v>562701</c:v>
                </c:pt>
                <c:pt idx="253">
                  <c:v>773831</c:v>
                </c:pt>
                <c:pt idx="254">
                  <c:v>422749</c:v>
                </c:pt>
                <c:pt idx="255">
                  <c:v>583815</c:v>
                </c:pt>
                <c:pt idx="256">
                  <c:v>1570304</c:v>
                </c:pt>
                <c:pt idx="257">
                  <c:v>2853270</c:v>
                </c:pt>
                <c:pt idx="258">
                  <c:v>1945280</c:v>
                </c:pt>
                <c:pt idx="259">
                  <c:v>1449616</c:v>
                </c:pt>
                <c:pt idx="260">
                  <c:v>1220345</c:v>
                </c:pt>
                <c:pt idx="261">
                  <c:v>936658</c:v>
                </c:pt>
                <c:pt idx="262">
                  <c:v>808836</c:v>
                </c:pt>
                <c:pt idx="263">
                  <c:v>2829296</c:v>
                </c:pt>
                <c:pt idx="264">
                  <c:v>1955423</c:v>
                </c:pt>
                <c:pt idx="265">
                  <c:v>950592</c:v>
                </c:pt>
                <c:pt idx="266">
                  <c:v>828184</c:v>
                </c:pt>
                <c:pt idx="267">
                  <c:v>747726</c:v>
                </c:pt>
                <c:pt idx="268">
                  <c:v>671537</c:v>
                </c:pt>
                <c:pt idx="269">
                  <c:v>718215</c:v>
                </c:pt>
                <c:pt idx="270">
                  <c:v>701790</c:v>
                </c:pt>
                <c:pt idx="271">
                  <c:v>1275177</c:v>
                </c:pt>
                <c:pt idx="272">
                  <c:v>747516</c:v>
                </c:pt>
                <c:pt idx="273">
                  <c:v>468529</c:v>
                </c:pt>
                <c:pt idx="274">
                  <c:v>542903</c:v>
                </c:pt>
                <c:pt idx="275">
                  <c:v>580610</c:v>
                </c:pt>
                <c:pt idx="276">
                  <c:v>520219</c:v>
                </c:pt>
                <c:pt idx="277">
                  <c:v>521079</c:v>
                </c:pt>
                <c:pt idx="278">
                  <c:v>1492896</c:v>
                </c:pt>
                <c:pt idx="279">
                  <c:v>1633797</c:v>
                </c:pt>
                <c:pt idx="280">
                  <c:v>984166</c:v>
                </c:pt>
                <c:pt idx="281">
                  <c:v>604205</c:v>
                </c:pt>
                <c:pt idx="282">
                  <c:v>963595</c:v>
                </c:pt>
                <c:pt idx="283">
                  <c:v>1132484</c:v>
                </c:pt>
                <c:pt idx="284">
                  <c:v>681437</c:v>
                </c:pt>
                <c:pt idx="285">
                  <c:v>1103506</c:v>
                </c:pt>
                <c:pt idx="286">
                  <c:v>1723117</c:v>
                </c:pt>
                <c:pt idx="287">
                  <c:v>702995</c:v>
                </c:pt>
                <c:pt idx="288">
                  <c:v>427526</c:v>
                </c:pt>
                <c:pt idx="289">
                  <c:v>362433</c:v>
                </c:pt>
                <c:pt idx="290">
                  <c:v>505732</c:v>
                </c:pt>
                <c:pt idx="291">
                  <c:v>598781</c:v>
                </c:pt>
                <c:pt idx="292">
                  <c:v>550887</c:v>
                </c:pt>
                <c:pt idx="293">
                  <c:v>895820</c:v>
                </c:pt>
                <c:pt idx="294">
                  <c:v>551483</c:v>
                </c:pt>
                <c:pt idx="295">
                  <c:v>512261</c:v>
                </c:pt>
                <c:pt idx="296">
                  <c:v>861388</c:v>
                </c:pt>
                <c:pt idx="297">
                  <c:v>1587224</c:v>
                </c:pt>
                <c:pt idx="298">
                  <c:v>1651369</c:v>
                </c:pt>
                <c:pt idx="299">
                  <c:v>1676910</c:v>
                </c:pt>
                <c:pt idx="300">
                  <c:v>1896198</c:v>
                </c:pt>
                <c:pt idx="301">
                  <c:v>1560173</c:v>
                </c:pt>
                <c:pt idx="302">
                  <c:v>896423</c:v>
                </c:pt>
                <c:pt idx="303">
                  <c:v>1025530</c:v>
                </c:pt>
                <c:pt idx="304">
                  <c:v>1970972</c:v>
                </c:pt>
                <c:pt idx="305">
                  <c:v>2065844</c:v>
                </c:pt>
                <c:pt idx="306">
                  <c:v>1452789</c:v>
                </c:pt>
                <c:pt idx="307">
                  <c:v>1091183</c:v>
                </c:pt>
                <c:pt idx="308">
                  <c:v>1450017</c:v>
                </c:pt>
                <c:pt idx="309">
                  <c:v>1273729</c:v>
                </c:pt>
                <c:pt idx="310">
                  <c:v>575102</c:v>
                </c:pt>
                <c:pt idx="311">
                  <c:v>760318</c:v>
                </c:pt>
                <c:pt idx="312">
                  <c:v>1161766</c:v>
                </c:pt>
                <c:pt idx="313">
                  <c:v>931950</c:v>
                </c:pt>
                <c:pt idx="314">
                  <c:v>598188</c:v>
                </c:pt>
                <c:pt idx="315">
                  <c:v>1039290</c:v>
                </c:pt>
                <c:pt idx="316">
                  <c:v>607250</c:v>
                </c:pt>
                <c:pt idx="317">
                  <c:v>1634895</c:v>
                </c:pt>
                <c:pt idx="318">
                  <c:v>1396119</c:v>
                </c:pt>
                <c:pt idx="319">
                  <c:v>1316780</c:v>
                </c:pt>
                <c:pt idx="320">
                  <c:v>1495094</c:v>
                </c:pt>
                <c:pt idx="321">
                  <c:v>2260050</c:v>
                </c:pt>
                <c:pt idx="322">
                  <c:v>1335366</c:v>
                </c:pt>
                <c:pt idx="323">
                  <c:v>617586</c:v>
                </c:pt>
                <c:pt idx="324">
                  <c:v>500668</c:v>
                </c:pt>
                <c:pt idx="325">
                  <c:v>618661</c:v>
                </c:pt>
                <c:pt idx="326">
                  <c:v>701904</c:v>
                </c:pt>
                <c:pt idx="327">
                  <c:v>827126</c:v>
                </c:pt>
                <c:pt idx="328">
                  <c:v>682821</c:v>
                </c:pt>
                <c:pt idx="329">
                  <c:v>582259</c:v>
                </c:pt>
                <c:pt idx="330">
                  <c:v>581856</c:v>
                </c:pt>
                <c:pt idx="331">
                  <c:v>1129046</c:v>
                </c:pt>
                <c:pt idx="332">
                  <c:v>1700625</c:v>
                </c:pt>
                <c:pt idx="333">
                  <c:v>1135772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F3-48EB-80A3-78698FD3DD9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tickr.news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Sheet1!$F$2:$F$335</c:f>
              <c:numCache>
                <c:formatCode>General</c:formatCode>
                <c:ptCount val="334"/>
                <c:pt idx="0">
                  <c:v>183462</c:v>
                </c:pt>
                <c:pt idx="1">
                  <c:v>174730</c:v>
                </c:pt>
                <c:pt idx="2">
                  <c:v>137519</c:v>
                </c:pt>
                <c:pt idx="3">
                  <c:v>111939</c:v>
                </c:pt>
                <c:pt idx="4">
                  <c:v>107236</c:v>
                </c:pt>
                <c:pt idx="5">
                  <c:v>140884</c:v>
                </c:pt>
                <c:pt idx="6">
                  <c:v>136125</c:v>
                </c:pt>
                <c:pt idx="7">
                  <c:v>146158</c:v>
                </c:pt>
                <c:pt idx="8">
                  <c:v>144859</c:v>
                </c:pt>
                <c:pt idx="9">
                  <c:v>116298</c:v>
                </c:pt>
                <c:pt idx="10">
                  <c:v>177877</c:v>
                </c:pt>
                <c:pt idx="11">
                  <c:v>164178</c:v>
                </c:pt>
                <c:pt idx="12">
                  <c:v>174866</c:v>
                </c:pt>
                <c:pt idx="13">
                  <c:v>171815</c:v>
                </c:pt>
                <c:pt idx="14">
                  <c:v>178037</c:v>
                </c:pt>
                <c:pt idx="15">
                  <c:v>163524</c:v>
                </c:pt>
                <c:pt idx="16">
                  <c:v>138930</c:v>
                </c:pt>
                <c:pt idx="17">
                  <c:v>152546</c:v>
                </c:pt>
                <c:pt idx="18">
                  <c:v>248087</c:v>
                </c:pt>
                <c:pt idx="19">
                  <c:v>142999</c:v>
                </c:pt>
                <c:pt idx="20">
                  <c:v>205722</c:v>
                </c:pt>
                <c:pt idx="21">
                  <c:v>152118</c:v>
                </c:pt>
                <c:pt idx="22">
                  <c:v>121853</c:v>
                </c:pt>
                <c:pt idx="23">
                  <c:v>98895</c:v>
                </c:pt>
                <c:pt idx="24">
                  <c:v>155127</c:v>
                </c:pt>
                <c:pt idx="25">
                  <c:v>213027</c:v>
                </c:pt>
                <c:pt idx="26">
                  <c:v>265567</c:v>
                </c:pt>
                <c:pt idx="27">
                  <c:v>138413</c:v>
                </c:pt>
                <c:pt idx="28">
                  <c:v>245404</c:v>
                </c:pt>
                <c:pt idx="29">
                  <c:v>217344</c:v>
                </c:pt>
                <c:pt idx="30">
                  <c:v>191853</c:v>
                </c:pt>
                <c:pt idx="31">
                  <c:v>158959</c:v>
                </c:pt>
                <c:pt idx="32">
                  <c:v>130481</c:v>
                </c:pt>
                <c:pt idx="33">
                  <c:v>149949</c:v>
                </c:pt>
                <c:pt idx="34">
                  <c:v>87873</c:v>
                </c:pt>
                <c:pt idx="35">
                  <c:v>197132</c:v>
                </c:pt>
                <c:pt idx="36">
                  <c:v>99762</c:v>
                </c:pt>
                <c:pt idx="37">
                  <c:v>89773</c:v>
                </c:pt>
                <c:pt idx="38">
                  <c:v>139447</c:v>
                </c:pt>
                <c:pt idx="39">
                  <c:v>109457</c:v>
                </c:pt>
                <c:pt idx="40">
                  <c:v>74881</c:v>
                </c:pt>
                <c:pt idx="41">
                  <c:v>105377</c:v>
                </c:pt>
                <c:pt idx="42">
                  <c:v>282042</c:v>
                </c:pt>
                <c:pt idx="43">
                  <c:v>151438</c:v>
                </c:pt>
                <c:pt idx="44">
                  <c:v>179138</c:v>
                </c:pt>
                <c:pt idx="45">
                  <c:v>143421</c:v>
                </c:pt>
                <c:pt idx="46">
                  <c:v>152042</c:v>
                </c:pt>
                <c:pt idx="47">
                  <c:v>132732</c:v>
                </c:pt>
                <c:pt idx="48">
                  <c:v>132617</c:v>
                </c:pt>
                <c:pt idx="49">
                  <c:v>103449</c:v>
                </c:pt>
                <c:pt idx="50">
                  <c:v>78126</c:v>
                </c:pt>
                <c:pt idx="51">
                  <c:v>82828</c:v>
                </c:pt>
                <c:pt idx="52">
                  <c:v>175523</c:v>
                </c:pt>
                <c:pt idx="53">
                  <c:v>644124</c:v>
                </c:pt>
                <c:pt idx="54">
                  <c:v>542263</c:v>
                </c:pt>
                <c:pt idx="55">
                  <c:v>132067</c:v>
                </c:pt>
                <c:pt idx="56">
                  <c:v>102883</c:v>
                </c:pt>
                <c:pt idx="57">
                  <c:v>126901</c:v>
                </c:pt>
                <c:pt idx="58">
                  <c:v>184569</c:v>
                </c:pt>
                <c:pt idx="59">
                  <c:v>118488</c:v>
                </c:pt>
                <c:pt idx="60">
                  <c:v>68653</c:v>
                </c:pt>
                <c:pt idx="61">
                  <c:v>73054</c:v>
                </c:pt>
                <c:pt idx="62">
                  <c:v>249836</c:v>
                </c:pt>
                <c:pt idx="63">
                  <c:v>129743</c:v>
                </c:pt>
                <c:pt idx="64">
                  <c:v>116966</c:v>
                </c:pt>
                <c:pt idx="65">
                  <c:v>84644</c:v>
                </c:pt>
                <c:pt idx="66">
                  <c:v>88111</c:v>
                </c:pt>
                <c:pt idx="67">
                  <c:v>87119</c:v>
                </c:pt>
                <c:pt idx="68">
                  <c:v>70784</c:v>
                </c:pt>
                <c:pt idx="69">
                  <c:v>267615</c:v>
                </c:pt>
                <c:pt idx="70">
                  <c:v>191366</c:v>
                </c:pt>
                <c:pt idx="71">
                  <c:v>177718</c:v>
                </c:pt>
                <c:pt idx="72">
                  <c:v>131908</c:v>
                </c:pt>
                <c:pt idx="73">
                  <c:v>173489</c:v>
                </c:pt>
                <c:pt idx="74">
                  <c:v>113720</c:v>
                </c:pt>
                <c:pt idx="75">
                  <c:v>104693</c:v>
                </c:pt>
                <c:pt idx="76">
                  <c:v>95972</c:v>
                </c:pt>
                <c:pt idx="77">
                  <c:v>83405</c:v>
                </c:pt>
                <c:pt idx="78">
                  <c:v>131551</c:v>
                </c:pt>
                <c:pt idx="79">
                  <c:v>229858</c:v>
                </c:pt>
                <c:pt idx="80">
                  <c:v>166958</c:v>
                </c:pt>
                <c:pt idx="81">
                  <c:v>191722</c:v>
                </c:pt>
                <c:pt idx="82">
                  <c:v>178291</c:v>
                </c:pt>
                <c:pt idx="83">
                  <c:v>138847</c:v>
                </c:pt>
                <c:pt idx="84">
                  <c:v>200644</c:v>
                </c:pt>
                <c:pt idx="85">
                  <c:v>212276</c:v>
                </c:pt>
                <c:pt idx="86">
                  <c:v>122372</c:v>
                </c:pt>
                <c:pt idx="87">
                  <c:v>133774</c:v>
                </c:pt>
                <c:pt idx="88">
                  <c:v>142837</c:v>
                </c:pt>
                <c:pt idx="89">
                  <c:v>95150</c:v>
                </c:pt>
                <c:pt idx="90">
                  <c:v>113197</c:v>
                </c:pt>
                <c:pt idx="91">
                  <c:v>81316</c:v>
                </c:pt>
                <c:pt idx="92">
                  <c:v>83834</c:v>
                </c:pt>
                <c:pt idx="93">
                  <c:v>115983</c:v>
                </c:pt>
                <c:pt idx="94">
                  <c:v>88179</c:v>
                </c:pt>
                <c:pt idx="95">
                  <c:v>89474</c:v>
                </c:pt>
                <c:pt idx="96">
                  <c:v>75896</c:v>
                </c:pt>
                <c:pt idx="97">
                  <c:v>96449</c:v>
                </c:pt>
                <c:pt idx="98">
                  <c:v>111508</c:v>
                </c:pt>
                <c:pt idx="99">
                  <c:v>109013</c:v>
                </c:pt>
                <c:pt idx="100">
                  <c:v>158525</c:v>
                </c:pt>
                <c:pt idx="101">
                  <c:v>149327</c:v>
                </c:pt>
                <c:pt idx="102">
                  <c:v>131495</c:v>
                </c:pt>
                <c:pt idx="103">
                  <c:v>132983</c:v>
                </c:pt>
                <c:pt idx="104">
                  <c:v>144191</c:v>
                </c:pt>
                <c:pt idx="105">
                  <c:v>138228</c:v>
                </c:pt>
                <c:pt idx="106">
                  <c:v>234815</c:v>
                </c:pt>
                <c:pt idx="107">
                  <c:v>139828</c:v>
                </c:pt>
                <c:pt idx="108">
                  <c:v>168833</c:v>
                </c:pt>
                <c:pt idx="109">
                  <c:v>132707</c:v>
                </c:pt>
                <c:pt idx="110">
                  <c:v>121358</c:v>
                </c:pt>
                <c:pt idx="111">
                  <c:v>127697</c:v>
                </c:pt>
                <c:pt idx="112">
                  <c:v>114306</c:v>
                </c:pt>
                <c:pt idx="113">
                  <c:v>136229</c:v>
                </c:pt>
                <c:pt idx="114">
                  <c:v>141924</c:v>
                </c:pt>
                <c:pt idx="115">
                  <c:v>118046</c:v>
                </c:pt>
                <c:pt idx="116">
                  <c:v>97992</c:v>
                </c:pt>
                <c:pt idx="117">
                  <c:v>85094</c:v>
                </c:pt>
                <c:pt idx="118">
                  <c:v>113943</c:v>
                </c:pt>
                <c:pt idx="119">
                  <c:v>76237</c:v>
                </c:pt>
                <c:pt idx="120">
                  <c:v>71756</c:v>
                </c:pt>
                <c:pt idx="121">
                  <c:v>90466</c:v>
                </c:pt>
                <c:pt idx="122">
                  <c:v>78360</c:v>
                </c:pt>
                <c:pt idx="123">
                  <c:v>67807</c:v>
                </c:pt>
                <c:pt idx="124">
                  <c:v>64096</c:v>
                </c:pt>
                <c:pt idx="125">
                  <c:v>134760</c:v>
                </c:pt>
                <c:pt idx="126">
                  <c:v>75792</c:v>
                </c:pt>
                <c:pt idx="127">
                  <c:v>133734</c:v>
                </c:pt>
                <c:pt idx="128">
                  <c:v>92004</c:v>
                </c:pt>
                <c:pt idx="129">
                  <c:v>87533</c:v>
                </c:pt>
                <c:pt idx="130">
                  <c:v>103466</c:v>
                </c:pt>
                <c:pt idx="131">
                  <c:v>99857</c:v>
                </c:pt>
                <c:pt idx="132">
                  <c:v>169057</c:v>
                </c:pt>
                <c:pt idx="133">
                  <c:v>129150</c:v>
                </c:pt>
                <c:pt idx="134">
                  <c:v>105014</c:v>
                </c:pt>
                <c:pt idx="135">
                  <c:v>112294</c:v>
                </c:pt>
                <c:pt idx="136">
                  <c:v>134588</c:v>
                </c:pt>
                <c:pt idx="137">
                  <c:v>130658</c:v>
                </c:pt>
                <c:pt idx="138">
                  <c:v>135317</c:v>
                </c:pt>
                <c:pt idx="139">
                  <c:v>123667</c:v>
                </c:pt>
                <c:pt idx="140">
                  <c:v>178447</c:v>
                </c:pt>
                <c:pt idx="141">
                  <c:v>146469</c:v>
                </c:pt>
                <c:pt idx="142">
                  <c:v>133544</c:v>
                </c:pt>
                <c:pt idx="143">
                  <c:v>145017</c:v>
                </c:pt>
                <c:pt idx="144">
                  <c:v>141076</c:v>
                </c:pt>
                <c:pt idx="145">
                  <c:v>179202</c:v>
                </c:pt>
                <c:pt idx="146">
                  <c:v>229536</c:v>
                </c:pt>
                <c:pt idx="147">
                  <c:v>181465</c:v>
                </c:pt>
                <c:pt idx="148">
                  <c:v>237633</c:v>
                </c:pt>
                <c:pt idx="149">
                  <c:v>408036</c:v>
                </c:pt>
                <c:pt idx="150">
                  <c:v>343736</c:v>
                </c:pt>
                <c:pt idx="151">
                  <c:v>339303</c:v>
                </c:pt>
                <c:pt idx="152">
                  <c:v>290482</c:v>
                </c:pt>
                <c:pt idx="153">
                  <c:v>226596</c:v>
                </c:pt>
                <c:pt idx="154">
                  <c:v>199876</c:v>
                </c:pt>
                <c:pt idx="155">
                  <c:v>178054</c:v>
                </c:pt>
                <c:pt idx="156">
                  <c:v>172186</c:v>
                </c:pt>
                <c:pt idx="157">
                  <c:v>194963</c:v>
                </c:pt>
                <c:pt idx="158">
                  <c:v>204235</c:v>
                </c:pt>
                <c:pt idx="159">
                  <c:v>195011</c:v>
                </c:pt>
                <c:pt idx="160">
                  <c:v>231149</c:v>
                </c:pt>
                <c:pt idx="161">
                  <c:v>274658</c:v>
                </c:pt>
                <c:pt idx="162">
                  <c:v>246889</c:v>
                </c:pt>
                <c:pt idx="163">
                  <c:v>231084</c:v>
                </c:pt>
                <c:pt idx="164">
                  <c:v>207713</c:v>
                </c:pt>
                <c:pt idx="165">
                  <c:v>175884</c:v>
                </c:pt>
                <c:pt idx="166">
                  <c:v>174770</c:v>
                </c:pt>
                <c:pt idx="167">
                  <c:v>219295</c:v>
                </c:pt>
                <c:pt idx="168">
                  <c:v>179996</c:v>
                </c:pt>
                <c:pt idx="169">
                  <c:v>184580</c:v>
                </c:pt>
                <c:pt idx="170">
                  <c:v>212824</c:v>
                </c:pt>
                <c:pt idx="171">
                  <c:v>411524</c:v>
                </c:pt>
                <c:pt idx="172">
                  <c:v>342752</c:v>
                </c:pt>
                <c:pt idx="173">
                  <c:v>396070</c:v>
                </c:pt>
                <c:pt idx="174">
                  <c:v>318209</c:v>
                </c:pt>
                <c:pt idx="175">
                  <c:v>247191</c:v>
                </c:pt>
                <c:pt idx="176">
                  <c:v>200309</c:v>
                </c:pt>
                <c:pt idx="177">
                  <c:v>169975</c:v>
                </c:pt>
                <c:pt idx="178">
                  <c:v>183129</c:v>
                </c:pt>
                <c:pt idx="179">
                  <c:v>175219</c:v>
                </c:pt>
                <c:pt idx="180">
                  <c:v>277345</c:v>
                </c:pt>
                <c:pt idx="181">
                  <c:v>440363</c:v>
                </c:pt>
                <c:pt idx="182">
                  <c:v>401503</c:v>
                </c:pt>
                <c:pt idx="183">
                  <c:v>213318</c:v>
                </c:pt>
                <c:pt idx="184">
                  <c:v>190551</c:v>
                </c:pt>
                <c:pt idx="185">
                  <c:v>287681</c:v>
                </c:pt>
                <c:pt idx="186">
                  <c:v>229396</c:v>
                </c:pt>
                <c:pt idx="187">
                  <c:v>155897</c:v>
                </c:pt>
                <c:pt idx="188">
                  <c:v>141376</c:v>
                </c:pt>
                <c:pt idx="189">
                  <c:v>169486</c:v>
                </c:pt>
                <c:pt idx="190">
                  <c:v>206323</c:v>
                </c:pt>
                <c:pt idx="191">
                  <c:v>204007</c:v>
                </c:pt>
                <c:pt idx="192">
                  <c:v>213822</c:v>
                </c:pt>
                <c:pt idx="193">
                  <c:v>213444</c:v>
                </c:pt>
                <c:pt idx="194">
                  <c:v>162787</c:v>
                </c:pt>
                <c:pt idx="195">
                  <c:v>201408</c:v>
                </c:pt>
                <c:pt idx="196">
                  <c:v>211595</c:v>
                </c:pt>
                <c:pt idx="197">
                  <c:v>280753</c:v>
                </c:pt>
                <c:pt idx="198">
                  <c:v>402425</c:v>
                </c:pt>
                <c:pt idx="199">
                  <c:v>345796</c:v>
                </c:pt>
                <c:pt idx="200">
                  <c:v>297566</c:v>
                </c:pt>
                <c:pt idx="201">
                  <c:v>297653</c:v>
                </c:pt>
                <c:pt idx="202">
                  <c:v>290969</c:v>
                </c:pt>
                <c:pt idx="203">
                  <c:v>193193</c:v>
                </c:pt>
                <c:pt idx="204">
                  <c:v>212212</c:v>
                </c:pt>
                <c:pt idx="205">
                  <c:v>195773</c:v>
                </c:pt>
                <c:pt idx="206">
                  <c:v>222701</c:v>
                </c:pt>
                <c:pt idx="207">
                  <c:v>163966</c:v>
                </c:pt>
                <c:pt idx="208">
                  <c:v>145077</c:v>
                </c:pt>
                <c:pt idx="209">
                  <c:v>117777</c:v>
                </c:pt>
                <c:pt idx="210">
                  <c:v>187150</c:v>
                </c:pt>
                <c:pt idx="211">
                  <c:v>141357</c:v>
                </c:pt>
                <c:pt idx="212">
                  <c:v>191431</c:v>
                </c:pt>
                <c:pt idx="213">
                  <c:v>188793</c:v>
                </c:pt>
                <c:pt idx="214">
                  <c:v>174170</c:v>
                </c:pt>
                <c:pt idx="215">
                  <c:v>184870</c:v>
                </c:pt>
                <c:pt idx="216">
                  <c:v>183429</c:v>
                </c:pt>
                <c:pt idx="217">
                  <c:v>147727</c:v>
                </c:pt>
                <c:pt idx="218">
                  <c:v>239305</c:v>
                </c:pt>
                <c:pt idx="219">
                  <c:v>297059</c:v>
                </c:pt>
                <c:pt idx="220">
                  <c:v>184247</c:v>
                </c:pt>
                <c:pt idx="221">
                  <c:v>214358</c:v>
                </c:pt>
                <c:pt idx="222">
                  <c:v>248912</c:v>
                </c:pt>
                <c:pt idx="223">
                  <c:v>210001</c:v>
                </c:pt>
                <c:pt idx="224">
                  <c:v>196312</c:v>
                </c:pt>
                <c:pt idx="225">
                  <c:v>194487</c:v>
                </c:pt>
                <c:pt idx="226">
                  <c:v>374805</c:v>
                </c:pt>
                <c:pt idx="227">
                  <c:v>673796</c:v>
                </c:pt>
                <c:pt idx="228">
                  <c:v>725914</c:v>
                </c:pt>
                <c:pt idx="229">
                  <c:v>547904</c:v>
                </c:pt>
                <c:pt idx="230">
                  <c:v>249658</c:v>
                </c:pt>
                <c:pt idx="231">
                  <c:v>173227</c:v>
                </c:pt>
                <c:pt idx="232">
                  <c:v>249364</c:v>
                </c:pt>
                <c:pt idx="233">
                  <c:v>294311</c:v>
                </c:pt>
                <c:pt idx="234">
                  <c:v>168519</c:v>
                </c:pt>
                <c:pt idx="235">
                  <c:v>167473</c:v>
                </c:pt>
                <c:pt idx="236">
                  <c:v>172854</c:v>
                </c:pt>
                <c:pt idx="237">
                  <c:v>215529</c:v>
                </c:pt>
                <c:pt idx="238">
                  <c:v>203427</c:v>
                </c:pt>
                <c:pt idx="239">
                  <c:v>169252</c:v>
                </c:pt>
                <c:pt idx="240">
                  <c:v>190020</c:v>
                </c:pt>
                <c:pt idx="241">
                  <c:v>179065</c:v>
                </c:pt>
                <c:pt idx="242">
                  <c:v>214453</c:v>
                </c:pt>
                <c:pt idx="243">
                  <c:v>267290</c:v>
                </c:pt>
                <c:pt idx="244">
                  <c:v>384297</c:v>
                </c:pt>
                <c:pt idx="245">
                  <c:v>337646</c:v>
                </c:pt>
                <c:pt idx="246">
                  <c:v>325662</c:v>
                </c:pt>
                <c:pt idx="247">
                  <c:v>328051</c:v>
                </c:pt>
                <c:pt idx="248">
                  <c:v>285695</c:v>
                </c:pt>
                <c:pt idx="249">
                  <c:v>294662</c:v>
                </c:pt>
                <c:pt idx="250">
                  <c:v>316281</c:v>
                </c:pt>
                <c:pt idx="251">
                  <c:v>255039</c:v>
                </c:pt>
                <c:pt idx="252">
                  <c:v>213500</c:v>
                </c:pt>
                <c:pt idx="253">
                  <c:v>306091</c:v>
                </c:pt>
                <c:pt idx="254">
                  <c:v>291122</c:v>
                </c:pt>
                <c:pt idx="255">
                  <c:v>269434</c:v>
                </c:pt>
                <c:pt idx="256">
                  <c:v>468500</c:v>
                </c:pt>
                <c:pt idx="257">
                  <c:v>334315</c:v>
                </c:pt>
                <c:pt idx="258">
                  <c:v>413109</c:v>
                </c:pt>
                <c:pt idx="259">
                  <c:v>359064</c:v>
                </c:pt>
                <c:pt idx="260">
                  <c:v>195851</c:v>
                </c:pt>
                <c:pt idx="261">
                  <c:v>184017</c:v>
                </c:pt>
                <c:pt idx="262">
                  <c:v>172781</c:v>
                </c:pt>
                <c:pt idx="263">
                  <c:v>181704</c:v>
                </c:pt>
                <c:pt idx="264">
                  <c:v>209769</c:v>
                </c:pt>
                <c:pt idx="265">
                  <c:v>222738</c:v>
                </c:pt>
                <c:pt idx="266">
                  <c:v>277828</c:v>
                </c:pt>
                <c:pt idx="267">
                  <c:v>500509</c:v>
                </c:pt>
                <c:pt idx="268">
                  <c:v>273286</c:v>
                </c:pt>
                <c:pt idx="269">
                  <c:v>245251</c:v>
                </c:pt>
                <c:pt idx="270">
                  <c:v>392702</c:v>
                </c:pt>
                <c:pt idx="271">
                  <c:v>280951</c:v>
                </c:pt>
                <c:pt idx="272">
                  <c:v>279784</c:v>
                </c:pt>
                <c:pt idx="273">
                  <c:v>243179</c:v>
                </c:pt>
                <c:pt idx="274">
                  <c:v>172571</c:v>
                </c:pt>
                <c:pt idx="275">
                  <c:v>224070</c:v>
                </c:pt>
                <c:pt idx="276">
                  <c:v>254033</c:v>
                </c:pt>
                <c:pt idx="277">
                  <c:v>205602</c:v>
                </c:pt>
                <c:pt idx="278">
                  <c:v>167408</c:v>
                </c:pt>
                <c:pt idx="279">
                  <c:v>316043</c:v>
                </c:pt>
                <c:pt idx="280">
                  <c:v>206647</c:v>
                </c:pt>
                <c:pt idx="281">
                  <c:v>134357</c:v>
                </c:pt>
                <c:pt idx="282">
                  <c:v>154230</c:v>
                </c:pt>
                <c:pt idx="283">
                  <c:v>177939</c:v>
                </c:pt>
                <c:pt idx="284">
                  <c:v>225904</c:v>
                </c:pt>
                <c:pt idx="285">
                  <c:v>182101</c:v>
                </c:pt>
                <c:pt idx="286">
                  <c:v>174781</c:v>
                </c:pt>
                <c:pt idx="287">
                  <c:v>173833</c:v>
                </c:pt>
                <c:pt idx="288">
                  <c:v>157798</c:v>
                </c:pt>
                <c:pt idx="289">
                  <c:v>169410</c:v>
                </c:pt>
                <c:pt idx="290">
                  <c:v>173021</c:v>
                </c:pt>
                <c:pt idx="291">
                  <c:v>192265</c:v>
                </c:pt>
                <c:pt idx="292">
                  <c:v>187159</c:v>
                </c:pt>
                <c:pt idx="293">
                  <c:v>235871</c:v>
                </c:pt>
                <c:pt idx="294">
                  <c:v>198406</c:v>
                </c:pt>
                <c:pt idx="295">
                  <c:v>170605</c:v>
                </c:pt>
                <c:pt idx="296">
                  <c:v>195909</c:v>
                </c:pt>
                <c:pt idx="297">
                  <c:v>181144</c:v>
                </c:pt>
                <c:pt idx="298">
                  <c:v>246721</c:v>
                </c:pt>
                <c:pt idx="299">
                  <c:v>226651</c:v>
                </c:pt>
                <c:pt idx="300">
                  <c:v>257518</c:v>
                </c:pt>
                <c:pt idx="301">
                  <c:v>251619</c:v>
                </c:pt>
                <c:pt idx="302">
                  <c:v>289990</c:v>
                </c:pt>
                <c:pt idx="303">
                  <c:v>192590</c:v>
                </c:pt>
                <c:pt idx="304">
                  <c:v>176328</c:v>
                </c:pt>
                <c:pt idx="305">
                  <c:v>191494</c:v>
                </c:pt>
                <c:pt idx="306">
                  <c:v>235914</c:v>
                </c:pt>
                <c:pt idx="307">
                  <c:v>201504</c:v>
                </c:pt>
                <c:pt idx="308">
                  <c:v>168272</c:v>
                </c:pt>
                <c:pt idx="309">
                  <c:v>187014</c:v>
                </c:pt>
                <c:pt idx="310">
                  <c:v>198540</c:v>
                </c:pt>
                <c:pt idx="311">
                  <c:v>278504</c:v>
                </c:pt>
                <c:pt idx="312">
                  <c:v>238554</c:v>
                </c:pt>
                <c:pt idx="313">
                  <c:v>249029</c:v>
                </c:pt>
                <c:pt idx="314">
                  <c:v>352910</c:v>
                </c:pt>
                <c:pt idx="315">
                  <c:v>404800</c:v>
                </c:pt>
                <c:pt idx="316">
                  <c:v>335927</c:v>
                </c:pt>
                <c:pt idx="317">
                  <c:v>262234</c:v>
                </c:pt>
                <c:pt idx="318">
                  <c:v>497632</c:v>
                </c:pt>
                <c:pt idx="319">
                  <c:v>323186</c:v>
                </c:pt>
                <c:pt idx="320">
                  <c:v>204875</c:v>
                </c:pt>
                <c:pt idx="321">
                  <c:v>178867</c:v>
                </c:pt>
                <c:pt idx="322">
                  <c:v>201422</c:v>
                </c:pt>
                <c:pt idx="323">
                  <c:v>216832</c:v>
                </c:pt>
                <c:pt idx="324">
                  <c:v>166888</c:v>
                </c:pt>
                <c:pt idx="325">
                  <c:v>173933</c:v>
                </c:pt>
                <c:pt idx="326">
                  <c:v>217626</c:v>
                </c:pt>
                <c:pt idx="327">
                  <c:v>374452</c:v>
                </c:pt>
                <c:pt idx="328">
                  <c:v>568258</c:v>
                </c:pt>
                <c:pt idx="329">
                  <c:v>582731</c:v>
                </c:pt>
                <c:pt idx="330">
                  <c:v>499295</c:v>
                </c:pt>
                <c:pt idx="331">
                  <c:v>229530</c:v>
                </c:pt>
                <c:pt idx="332">
                  <c:v>265035</c:v>
                </c:pt>
                <c:pt idx="333">
                  <c:v>262834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F3-48EB-80A3-78698FD3DD9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wdr2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Sheet1!$G$2:$G$335</c:f>
              <c:numCache>
                <c:formatCode>General</c:formatCode>
                <c:ptCount val="334"/>
                <c:pt idx="0">
                  <c:v>30522</c:v>
                </c:pt>
                <c:pt idx="1">
                  <c:v>33924</c:v>
                </c:pt>
                <c:pt idx="2">
                  <c:v>19644</c:v>
                </c:pt>
                <c:pt idx="3">
                  <c:v>39287</c:v>
                </c:pt>
                <c:pt idx="4">
                  <c:v>24278</c:v>
                </c:pt>
                <c:pt idx="5">
                  <c:v>50369</c:v>
                </c:pt>
                <c:pt idx="6">
                  <c:v>31670</c:v>
                </c:pt>
                <c:pt idx="7">
                  <c:v>11079</c:v>
                </c:pt>
                <c:pt idx="8">
                  <c:v>7122</c:v>
                </c:pt>
                <c:pt idx="9">
                  <c:v>31689</c:v>
                </c:pt>
                <c:pt idx="10">
                  <c:v>17979</c:v>
                </c:pt>
                <c:pt idx="11">
                  <c:v>42131</c:v>
                </c:pt>
                <c:pt idx="12">
                  <c:v>32778</c:v>
                </c:pt>
                <c:pt idx="13">
                  <c:v>28866</c:v>
                </c:pt>
                <c:pt idx="14">
                  <c:v>21737</c:v>
                </c:pt>
                <c:pt idx="15">
                  <c:v>9408</c:v>
                </c:pt>
                <c:pt idx="16">
                  <c:v>29274</c:v>
                </c:pt>
                <c:pt idx="17">
                  <c:v>14280</c:v>
                </c:pt>
                <c:pt idx="18">
                  <c:v>7874</c:v>
                </c:pt>
                <c:pt idx="19">
                  <c:v>30902</c:v>
                </c:pt>
                <c:pt idx="20">
                  <c:v>31401</c:v>
                </c:pt>
                <c:pt idx="21">
                  <c:v>15498</c:v>
                </c:pt>
                <c:pt idx="22">
                  <c:v>25503</c:v>
                </c:pt>
                <c:pt idx="23">
                  <c:v>29831</c:v>
                </c:pt>
                <c:pt idx="24">
                  <c:v>16711</c:v>
                </c:pt>
                <c:pt idx="25">
                  <c:v>8867</c:v>
                </c:pt>
                <c:pt idx="26">
                  <c:v>22763</c:v>
                </c:pt>
                <c:pt idx="27">
                  <c:v>21366</c:v>
                </c:pt>
                <c:pt idx="28">
                  <c:v>10167</c:v>
                </c:pt>
                <c:pt idx="29">
                  <c:v>4924</c:v>
                </c:pt>
                <c:pt idx="30">
                  <c:v>29491</c:v>
                </c:pt>
                <c:pt idx="31">
                  <c:v>16698</c:v>
                </c:pt>
                <c:pt idx="32">
                  <c:v>7307</c:v>
                </c:pt>
                <c:pt idx="33">
                  <c:v>27140</c:v>
                </c:pt>
                <c:pt idx="34">
                  <c:v>27495</c:v>
                </c:pt>
                <c:pt idx="35">
                  <c:v>13694</c:v>
                </c:pt>
                <c:pt idx="36">
                  <c:v>15247</c:v>
                </c:pt>
                <c:pt idx="37">
                  <c:v>37021</c:v>
                </c:pt>
                <c:pt idx="38">
                  <c:v>26013</c:v>
                </c:pt>
                <c:pt idx="39">
                  <c:v>29754</c:v>
                </c:pt>
                <c:pt idx="40">
                  <c:v>21236</c:v>
                </c:pt>
                <c:pt idx="41">
                  <c:v>42424</c:v>
                </c:pt>
                <c:pt idx="42">
                  <c:v>40770</c:v>
                </c:pt>
                <c:pt idx="43">
                  <c:v>51119</c:v>
                </c:pt>
                <c:pt idx="44">
                  <c:v>31900</c:v>
                </c:pt>
                <c:pt idx="45">
                  <c:v>32731</c:v>
                </c:pt>
                <c:pt idx="46">
                  <c:v>10571</c:v>
                </c:pt>
                <c:pt idx="47">
                  <c:v>26738</c:v>
                </c:pt>
                <c:pt idx="48">
                  <c:v>27833</c:v>
                </c:pt>
                <c:pt idx="49">
                  <c:v>14848</c:v>
                </c:pt>
                <c:pt idx="50">
                  <c:v>6970</c:v>
                </c:pt>
                <c:pt idx="51">
                  <c:v>37070</c:v>
                </c:pt>
                <c:pt idx="52">
                  <c:v>22954</c:v>
                </c:pt>
                <c:pt idx="53">
                  <c:v>21838</c:v>
                </c:pt>
                <c:pt idx="54">
                  <c:v>20497</c:v>
                </c:pt>
                <c:pt idx="55">
                  <c:v>18895</c:v>
                </c:pt>
                <c:pt idx="56">
                  <c:v>9825</c:v>
                </c:pt>
                <c:pt idx="57">
                  <c:v>39370</c:v>
                </c:pt>
                <c:pt idx="58">
                  <c:v>28000</c:v>
                </c:pt>
                <c:pt idx="59">
                  <c:v>12119</c:v>
                </c:pt>
                <c:pt idx="60">
                  <c:v>5847</c:v>
                </c:pt>
                <c:pt idx="61">
                  <c:v>24535</c:v>
                </c:pt>
                <c:pt idx="62">
                  <c:v>17536</c:v>
                </c:pt>
                <c:pt idx="63">
                  <c:v>21011</c:v>
                </c:pt>
                <c:pt idx="64">
                  <c:v>17427</c:v>
                </c:pt>
                <c:pt idx="65">
                  <c:v>33346</c:v>
                </c:pt>
                <c:pt idx="66">
                  <c:v>21754</c:v>
                </c:pt>
                <c:pt idx="67">
                  <c:v>12378</c:v>
                </c:pt>
                <c:pt idx="68">
                  <c:v>49248</c:v>
                </c:pt>
                <c:pt idx="69">
                  <c:v>56579</c:v>
                </c:pt>
                <c:pt idx="70">
                  <c:v>47320</c:v>
                </c:pt>
                <c:pt idx="71">
                  <c:v>43844</c:v>
                </c:pt>
                <c:pt idx="72">
                  <c:v>57948</c:v>
                </c:pt>
                <c:pt idx="73">
                  <c:v>43870</c:v>
                </c:pt>
                <c:pt idx="74">
                  <c:v>19718</c:v>
                </c:pt>
                <c:pt idx="75">
                  <c:v>22940</c:v>
                </c:pt>
                <c:pt idx="76">
                  <c:v>24922</c:v>
                </c:pt>
                <c:pt idx="77">
                  <c:v>51083</c:v>
                </c:pt>
                <c:pt idx="78">
                  <c:v>53903</c:v>
                </c:pt>
                <c:pt idx="79">
                  <c:v>36665</c:v>
                </c:pt>
                <c:pt idx="80">
                  <c:v>19601</c:v>
                </c:pt>
                <c:pt idx="81">
                  <c:v>28015</c:v>
                </c:pt>
                <c:pt idx="82">
                  <c:v>36373</c:v>
                </c:pt>
                <c:pt idx="83">
                  <c:v>23504</c:v>
                </c:pt>
                <c:pt idx="84">
                  <c:v>21964</c:v>
                </c:pt>
                <c:pt idx="85">
                  <c:v>16169</c:v>
                </c:pt>
                <c:pt idx="86">
                  <c:v>24053</c:v>
                </c:pt>
                <c:pt idx="87">
                  <c:v>22723</c:v>
                </c:pt>
                <c:pt idx="88">
                  <c:v>13024</c:v>
                </c:pt>
                <c:pt idx="89">
                  <c:v>30378</c:v>
                </c:pt>
                <c:pt idx="90">
                  <c:v>42114</c:v>
                </c:pt>
                <c:pt idx="91">
                  <c:v>82329</c:v>
                </c:pt>
                <c:pt idx="92">
                  <c:v>97344</c:v>
                </c:pt>
                <c:pt idx="93">
                  <c:v>84636</c:v>
                </c:pt>
                <c:pt idx="94">
                  <c:v>56263</c:v>
                </c:pt>
                <c:pt idx="95">
                  <c:v>57818</c:v>
                </c:pt>
                <c:pt idx="96">
                  <c:v>34234</c:v>
                </c:pt>
                <c:pt idx="97">
                  <c:v>33961</c:v>
                </c:pt>
                <c:pt idx="98">
                  <c:v>18774</c:v>
                </c:pt>
                <c:pt idx="99">
                  <c:v>33201</c:v>
                </c:pt>
                <c:pt idx="100">
                  <c:v>29908</c:v>
                </c:pt>
                <c:pt idx="101">
                  <c:v>28346</c:v>
                </c:pt>
                <c:pt idx="102">
                  <c:v>21024</c:v>
                </c:pt>
                <c:pt idx="103">
                  <c:v>24278</c:v>
                </c:pt>
                <c:pt idx="104">
                  <c:v>34553</c:v>
                </c:pt>
                <c:pt idx="105">
                  <c:v>17611</c:v>
                </c:pt>
                <c:pt idx="106">
                  <c:v>27646</c:v>
                </c:pt>
                <c:pt idx="107">
                  <c:v>35231</c:v>
                </c:pt>
                <c:pt idx="108">
                  <c:v>30790</c:v>
                </c:pt>
                <c:pt idx="109">
                  <c:v>17943</c:v>
                </c:pt>
                <c:pt idx="110">
                  <c:v>32402</c:v>
                </c:pt>
                <c:pt idx="111">
                  <c:v>24367</c:v>
                </c:pt>
                <c:pt idx="112">
                  <c:v>11117</c:v>
                </c:pt>
                <c:pt idx="113">
                  <c:v>23947</c:v>
                </c:pt>
                <c:pt idx="114">
                  <c:v>31105</c:v>
                </c:pt>
                <c:pt idx="115">
                  <c:v>32995</c:v>
                </c:pt>
                <c:pt idx="116">
                  <c:v>13144</c:v>
                </c:pt>
                <c:pt idx="117">
                  <c:v>29545</c:v>
                </c:pt>
                <c:pt idx="118">
                  <c:v>24191</c:v>
                </c:pt>
                <c:pt idx="119">
                  <c:v>31441</c:v>
                </c:pt>
                <c:pt idx="120">
                  <c:v>21840</c:v>
                </c:pt>
                <c:pt idx="121">
                  <c:v>30607</c:v>
                </c:pt>
                <c:pt idx="122">
                  <c:v>17234</c:v>
                </c:pt>
                <c:pt idx="123">
                  <c:v>18146</c:v>
                </c:pt>
                <c:pt idx="124">
                  <c:v>21567</c:v>
                </c:pt>
                <c:pt idx="125">
                  <c:v>36251</c:v>
                </c:pt>
                <c:pt idx="126">
                  <c:v>38260</c:v>
                </c:pt>
                <c:pt idx="127">
                  <c:v>15254</c:v>
                </c:pt>
                <c:pt idx="128">
                  <c:v>22727</c:v>
                </c:pt>
                <c:pt idx="129">
                  <c:v>12215</c:v>
                </c:pt>
                <c:pt idx="130">
                  <c:v>23377</c:v>
                </c:pt>
                <c:pt idx="131">
                  <c:v>20707</c:v>
                </c:pt>
                <c:pt idx="132">
                  <c:v>34159</c:v>
                </c:pt>
                <c:pt idx="133">
                  <c:v>16629</c:v>
                </c:pt>
                <c:pt idx="134">
                  <c:v>22720</c:v>
                </c:pt>
                <c:pt idx="135">
                  <c:v>29268</c:v>
                </c:pt>
                <c:pt idx="136">
                  <c:v>30322</c:v>
                </c:pt>
                <c:pt idx="137">
                  <c:v>30397</c:v>
                </c:pt>
                <c:pt idx="138">
                  <c:v>36135</c:v>
                </c:pt>
                <c:pt idx="139">
                  <c:v>25760</c:v>
                </c:pt>
                <c:pt idx="140">
                  <c:v>52240</c:v>
                </c:pt>
                <c:pt idx="141">
                  <c:v>24722</c:v>
                </c:pt>
                <c:pt idx="142">
                  <c:v>21095</c:v>
                </c:pt>
                <c:pt idx="143">
                  <c:v>30624</c:v>
                </c:pt>
                <c:pt idx="144">
                  <c:v>25096</c:v>
                </c:pt>
                <c:pt idx="145">
                  <c:v>26113</c:v>
                </c:pt>
                <c:pt idx="146">
                  <c:v>27114</c:v>
                </c:pt>
                <c:pt idx="147">
                  <c:v>12081</c:v>
                </c:pt>
                <c:pt idx="148">
                  <c:v>24247</c:v>
                </c:pt>
                <c:pt idx="149">
                  <c:v>31651</c:v>
                </c:pt>
                <c:pt idx="150">
                  <c:v>26936</c:v>
                </c:pt>
                <c:pt idx="151">
                  <c:v>11140</c:v>
                </c:pt>
                <c:pt idx="152">
                  <c:v>24359</c:v>
                </c:pt>
                <c:pt idx="153">
                  <c:v>20901</c:v>
                </c:pt>
                <c:pt idx="154">
                  <c:v>7900</c:v>
                </c:pt>
                <c:pt idx="155">
                  <c:v>20611</c:v>
                </c:pt>
                <c:pt idx="156">
                  <c:v>36920</c:v>
                </c:pt>
                <c:pt idx="157">
                  <c:v>24171</c:v>
                </c:pt>
                <c:pt idx="158">
                  <c:v>11245</c:v>
                </c:pt>
                <c:pt idx="159">
                  <c:v>22306</c:v>
                </c:pt>
                <c:pt idx="160">
                  <c:v>43448</c:v>
                </c:pt>
                <c:pt idx="161">
                  <c:v>9851</c:v>
                </c:pt>
                <c:pt idx="162">
                  <c:v>21762</c:v>
                </c:pt>
                <c:pt idx="163">
                  <c:v>33364</c:v>
                </c:pt>
                <c:pt idx="164">
                  <c:v>30270</c:v>
                </c:pt>
                <c:pt idx="165">
                  <c:v>20891</c:v>
                </c:pt>
                <c:pt idx="166">
                  <c:v>22591</c:v>
                </c:pt>
                <c:pt idx="167">
                  <c:v>8430</c:v>
                </c:pt>
                <c:pt idx="168">
                  <c:v>4969</c:v>
                </c:pt>
                <c:pt idx="169">
                  <c:v>22733</c:v>
                </c:pt>
                <c:pt idx="170">
                  <c:v>22312</c:v>
                </c:pt>
                <c:pt idx="171">
                  <c:v>22589</c:v>
                </c:pt>
                <c:pt idx="172">
                  <c:v>20413</c:v>
                </c:pt>
                <c:pt idx="173">
                  <c:v>9156</c:v>
                </c:pt>
                <c:pt idx="174">
                  <c:v>39531</c:v>
                </c:pt>
                <c:pt idx="175">
                  <c:v>13556</c:v>
                </c:pt>
                <c:pt idx="176">
                  <c:v>6158</c:v>
                </c:pt>
                <c:pt idx="177">
                  <c:v>24618</c:v>
                </c:pt>
                <c:pt idx="178">
                  <c:v>12261</c:v>
                </c:pt>
                <c:pt idx="179">
                  <c:v>5877</c:v>
                </c:pt>
                <c:pt idx="180">
                  <c:v>30479</c:v>
                </c:pt>
                <c:pt idx="181">
                  <c:v>19938</c:v>
                </c:pt>
                <c:pt idx="182">
                  <c:v>17395</c:v>
                </c:pt>
                <c:pt idx="183">
                  <c:v>20761</c:v>
                </c:pt>
                <c:pt idx="184">
                  <c:v>23054</c:v>
                </c:pt>
                <c:pt idx="185">
                  <c:v>18745</c:v>
                </c:pt>
                <c:pt idx="186">
                  <c:v>7553</c:v>
                </c:pt>
                <c:pt idx="187">
                  <c:v>20558</c:v>
                </c:pt>
                <c:pt idx="188">
                  <c:v>7931</c:v>
                </c:pt>
                <c:pt idx="189">
                  <c:v>19182</c:v>
                </c:pt>
                <c:pt idx="190">
                  <c:v>18840</c:v>
                </c:pt>
                <c:pt idx="191">
                  <c:v>6793</c:v>
                </c:pt>
                <c:pt idx="192">
                  <c:v>40576</c:v>
                </c:pt>
                <c:pt idx="193">
                  <c:v>18797</c:v>
                </c:pt>
                <c:pt idx="194">
                  <c:v>20071</c:v>
                </c:pt>
                <c:pt idx="195">
                  <c:v>22105</c:v>
                </c:pt>
                <c:pt idx="196">
                  <c:v>10489</c:v>
                </c:pt>
                <c:pt idx="197">
                  <c:v>23200</c:v>
                </c:pt>
                <c:pt idx="198">
                  <c:v>23826</c:v>
                </c:pt>
                <c:pt idx="199">
                  <c:v>42943</c:v>
                </c:pt>
                <c:pt idx="200">
                  <c:v>14688</c:v>
                </c:pt>
                <c:pt idx="201">
                  <c:v>23842</c:v>
                </c:pt>
                <c:pt idx="202">
                  <c:v>19940</c:v>
                </c:pt>
                <c:pt idx="203">
                  <c:v>9253</c:v>
                </c:pt>
                <c:pt idx="204">
                  <c:v>16906</c:v>
                </c:pt>
                <c:pt idx="205">
                  <c:v>17477</c:v>
                </c:pt>
                <c:pt idx="206">
                  <c:v>25133</c:v>
                </c:pt>
                <c:pt idx="207">
                  <c:v>9698</c:v>
                </c:pt>
                <c:pt idx="208">
                  <c:v>22400</c:v>
                </c:pt>
                <c:pt idx="209">
                  <c:v>18269</c:v>
                </c:pt>
                <c:pt idx="210">
                  <c:v>8516</c:v>
                </c:pt>
                <c:pt idx="211">
                  <c:v>22345</c:v>
                </c:pt>
                <c:pt idx="212">
                  <c:v>21537</c:v>
                </c:pt>
                <c:pt idx="213">
                  <c:v>7917</c:v>
                </c:pt>
                <c:pt idx="214">
                  <c:v>4135</c:v>
                </c:pt>
                <c:pt idx="215">
                  <c:v>19527</c:v>
                </c:pt>
                <c:pt idx="216">
                  <c:v>28162</c:v>
                </c:pt>
                <c:pt idx="217">
                  <c:v>17778</c:v>
                </c:pt>
                <c:pt idx="218">
                  <c:v>25645</c:v>
                </c:pt>
                <c:pt idx="219">
                  <c:v>18881</c:v>
                </c:pt>
                <c:pt idx="220">
                  <c:v>7698</c:v>
                </c:pt>
                <c:pt idx="221">
                  <c:v>4150</c:v>
                </c:pt>
                <c:pt idx="222">
                  <c:v>15611</c:v>
                </c:pt>
                <c:pt idx="223">
                  <c:v>15600</c:v>
                </c:pt>
                <c:pt idx="224">
                  <c:v>5528</c:v>
                </c:pt>
                <c:pt idx="225">
                  <c:v>3032</c:v>
                </c:pt>
                <c:pt idx="226">
                  <c:v>15340</c:v>
                </c:pt>
                <c:pt idx="227">
                  <c:v>14794</c:v>
                </c:pt>
                <c:pt idx="228">
                  <c:v>4775</c:v>
                </c:pt>
                <c:pt idx="229">
                  <c:v>21352</c:v>
                </c:pt>
                <c:pt idx="230">
                  <c:v>16549</c:v>
                </c:pt>
                <c:pt idx="231">
                  <c:v>11233</c:v>
                </c:pt>
                <c:pt idx="232">
                  <c:v>15656</c:v>
                </c:pt>
                <c:pt idx="233">
                  <c:v>15589</c:v>
                </c:pt>
                <c:pt idx="234">
                  <c:v>5922</c:v>
                </c:pt>
                <c:pt idx="235">
                  <c:v>21820</c:v>
                </c:pt>
                <c:pt idx="236">
                  <c:v>100251</c:v>
                </c:pt>
                <c:pt idx="237">
                  <c:v>148532</c:v>
                </c:pt>
                <c:pt idx="238">
                  <c:v>112460</c:v>
                </c:pt>
                <c:pt idx="239">
                  <c:v>145263</c:v>
                </c:pt>
                <c:pt idx="240">
                  <c:v>148509</c:v>
                </c:pt>
                <c:pt idx="241">
                  <c:v>189710</c:v>
                </c:pt>
                <c:pt idx="242">
                  <c:v>161449</c:v>
                </c:pt>
                <c:pt idx="243">
                  <c:v>149210</c:v>
                </c:pt>
                <c:pt idx="244">
                  <c:v>145411</c:v>
                </c:pt>
                <c:pt idx="245">
                  <c:v>131769</c:v>
                </c:pt>
                <c:pt idx="246">
                  <c:v>140054</c:v>
                </c:pt>
                <c:pt idx="247">
                  <c:v>145511</c:v>
                </c:pt>
                <c:pt idx="248">
                  <c:v>154040</c:v>
                </c:pt>
                <c:pt idx="249">
                  <c:v>146446</c:v>
                </c:pt>
                <c:pt idx="250">
                  <c:v>131002</c:v>
                </c:pt>
                <c:pt idx="251">
                  <c:v>98444</c:v>
                </c:pt>
                <c:pt idx="252">
                  <c:v>87100</c:v>
                </c:pt>
                <c:pt idx="253">
                  <c:v>98520</c:v>
                </c:pt>
                <c:pt idx="254">
                  <c:v>103287</c:v>
                </c:pt>
                <c:pt idx="255">
                  <c:v>142741</c:v>
                </c:pt>
                <c:pt idx="256">
                  <c:v>141211</c:v>
                </c:pt>
                <c:pt idx="257">
                  <c:v>133538</c:v>
                </c:pt>
                <c:pt idx="258">
                  <c:v>138896</c:v>
                </c:pt>
                <c:pt idx="259">
                  <c:v>134372</c:v>
                </c:pt>
                <c:pt idx="260">
                  <c:v>143338</c:v>
                </c:pt>
                <c:pt idx="261">
                  <c:v>164253</c:v>
                </c:pt>
                <c:pt idx="262">
                  <c:v>148263</c:v>
                </c:pt>
                <c:pt idx="263">
                  <c:v>148099</c:v>
                </c:pt>
                <c:pt idx="264">
                  <c:v>156997</c:v>
                </c:pt>
                <c:pt idx="265">
                  <c:v>145192</c:v>
                </c:pt>
                <c:pt idx="266">
                  <c:v>129168</c:v>
                </c:pt>
                <c:pt idx="267">
                  <c:v>114485</c:v>
                </c:pt>
                <c:pt idx="268">
                  <c:v>105911</c:v>
                </c:pt>
                <c:pt idx="269">
                  <c:v>17367</c:v>
                </c:pt>
                <c:pt idx="270">
                  <c:v>8642</c:v>
                </c:pt>
                <c:pt idx="271">
                  <c:v>27231</c:v>
                </c:pt>
                <c:pt idx="272">
                  <c:v>33256</c:v>
                </c:pt>
                <c:pt idx="273">
                  <c:v>23753</c:v>
                </c:pt>
                <c:pt idx="274">
                  <c:v>18002</c:v>
                </c:pt>
                <c:pt idx="275">
                  <c:v>37788</c:v>
                </c:pt>
                <c:pt idx="276">
                  <c:v>25896</c:v>
                </c:pt>
                <c:pt idx="277">
                  <c:v>29883</c:v>
                </c:pt>
                <c:pt idx="278">
                  <c:v>24421</c:v>
                </c:pt>
                <c:pt idx="279">
                  <c:v>43525</c:v>
                </c:pt>
                <c:pt idx="280">
                  <c:v>25570</c:v>
                </c:pt>
                <c:pt idx="281">
                  <c:v>18943</c:v>
                </c:pt>
                <c:pt idx="282">
                  <c:v>21193</c:v>
                </c:pt>
                <c:pt idx="283">
                  <c:v>28144</c:v>
                </c:pt>
                <c:pt idx="284">
                  <c:v>9835</c:v>
                </c:pt>
                <c:pt idx="285">
                  <c:v>18588</c:v>
                </c:pt>
                <c:pt idx="286">
                  <c:v>47960</c:v>
                </c:pt>
                <c:pt idx="287">
                  <c:v>42657</c:v>
                </c:pt>
                <c:pt idx="288">
                  <c:v>21302</c:v>
                </c:pt>
                <c:pt idx="289">
                  <c:v>26348</c:v>
                </c:pt>
                <c:pt idx="290">
                  <c:v>13133</c:v>
                </c:pt>
                <c:pt idx="291">
                  <c:v>7072</c:v>
                </c:pt>
                <c:pt idx="292">
                  <c:v>19516</c:v>
                </c:pt>
                <c:pt idx="293">
                  <c:v>7570</c:v>
                </c:pt>
                <c:pt idx="294">
                  <c:v>58210</c:v>
                </c:pt>
                <c:pt idx="295">
                  <c:v>25557</c:v>
                </c:pt>
                <c:pt idx="296">
                  <c:v>41768</c:v>
                </c:pt>
                <c:pt idx="297">
                  <c:v>17089</c:v>
                </c:pt>
                <c:pt idx="298">
                  <c:v>9560</c:v>
                </c:pt>
                <c:pt idx="299">
                  <c:v>25041</c:v>
                </c:pt>
                <c:pt idx="300">
                  <c:v>8817</c:v>
                </c:pt>
                <c:pt idx="301">
                  <c:v>82933</c:v>
                </c:pt>
                <c:pt idx="302">
                  <c:v>234713</c:v>
                </c:pt>
                <c:pt idx="303">
                  <c:v>38600</c:v>
                </c:pt>
                <c:pt idx="304">
                  <c:v>17466</c:v>
                </c:pt>
                <c:pt idx="305">
                  <c:v>7404</c:v>
                </c:pt>
                <c:pt idx="306">
                  <c:v>24301</c:v>
                </c:pt>
                <c:pt idx="307">
                  <c:v>9178</c:v>
                </c:pt>
                <c:pt idx="308">
                  <c:v>4082</c:v>
                </c:pt>
                <c:pt idx="309">
                  <c:v>19609</c:v>
                </c:pt>
                <c:pt idx="310">
                  <c:v>36579</c:v>
                </c:pt>
                <c:pt idx="311">
                  <c:v>40385</c:v>
                </c:pt>
                <c:pt idx="312">
                  <c:v>35763</c:v>
                </c:pt>
                <c:pt idx="313">
                  <c:v>42459</c:v>
                </c:pt>
                <c:pt idx="314">
                  <c:v>27893</c:v>
                </c:pt>
                <c:pt idx="315">
                  <c:v>38511</c:v>
                </c:pt>
                <c:pt idx="316">
                  <c:v>36976</c:v>
                </c:pt>
                <c:pt idx="317">
                  <c:v>42178</c:v>
                </c:pt>
                <c:pt idx="318">
                  <c:v>21128</c:v>
                </c:pt>
                <c:pt idx="319">
                  <c:v>42799</c:v>
                </c:pt>
                <c:pt idx="320">
                  <c:v>65349</c:v>
                </c:pt>
                <c:pt idx="321">
                  <c:v>59757</c:v>
                </c:pt>
                <c:pt idx="322">
                  <c:v>116223</c:v>
                </c:pt>
                <c:pt idx="323">
                  <c:v>48436</c:v>
                </c:pt>
                <c:pt idx="324">
                  <c:v>39321</c:v>
                </c:pt>
                <c:pt idx="325">
                  <c:v>51901</c:v>
                </c:pt>
                <c:pt idx="326">
                  <c:v>23862</c:v>
                </c:pt>
                <c:pt idx="327">
                  <c:v>64014</c:v>
                </c:pt>
                <c:pt idx="328">
                  <c:v>46531</c:v>
                </c:pt>
                <c:pt idx="329">
                  <c:v>36828</c:v>
                </c:pt>
                <c:pt idx="330">
                  <c:v>46646</c:v>
                </c:pt>
                <c:pt idx="331">
                  <c:v>35910</c:v>
                </c:pt>
                <c:pt idx="332">
                  <c:v>41332</c:v>
                </c:pt>
                <c:pt idx="333">
                  <c:v>26868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6F3-48EB-80A3-78698FD3DD9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cosmo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Sheet1!$H$2:$H$335</c:f>
              <c:numCache>
                <c:formatCode>General</c:formatCode>
                <c:ptCount val="334"/>
                <c:pt idx="0">
                  <c:v>13155</c:v>
                </c:pt>
                <c:pt idx="1">
                  <c:v>21023</c:v>
                </c:pt>
                <c:pt idx="2">
                  <c:v>93362</c:v>
                </c:pt>
                <c:pt idx="3">
                  <c:v>43459</c:v>
                </c:pt>
                <c:pt idx="4">
                  <c:v>12055</c:v>
                </c:pt>
                <c:pt idx="5">
                  <c:v>22976</c:v>
                </c:pt>
                <c:pt idx="6">
                  <c:v>62207</c:v>
                </c:pt>
                <c:pt idx="7">
                  <c:v>36283</c:v>
                </c:pt>
                <c:pt idx="8">
                  <c:v>76641</c:v>
                </c:pt>
                <c:pt idx="9">
                  <c:v>85435</c:v>
                </c:pt>
                <c:pt idx="10">
                  <c:v>52803</c:v>
                </c:pt>
                <c:pt idx="11">
                  <c:v>38074</c:v>
                </c:pt>
                <c:pt idx="12">
                  <c:v>27072</c:v>
                </c:pt>
                <c:pt idx="13">
                  <c:v>40739</c:v>
                </c:pt>
                <c:pt idx="14">
                  <c:v>43682</c:v>
                </c:pt>
                <c:pt idx="15">
                  <c:v>48586</c:v>
                </c:pt>
                <c:pt idx="16">
                  <c:v>32129</c:v>
                </c:pt>
                <c:pt idx="17">
                  <c:v>30403</c:v>
                </c:pt>
                <c:pt idx="18">
                  <c:v>18270</c:v>
                </c:pt>
                <c:pt idx="19">
                  <c:v>42729</c:v>
                </c:pt>
                <c:pt idx="20">
                  <c:v>36998</c:v>
                </c:pt>
                <c:pt idx="21">
                  <c:v>20121</c:v>
                </c:pt>
                <c:pt idx="22">
                  <c:v>23730</c:v>
                </c:pt>
                <c:pt idx="23">
                  <c:v>21702</c:v>
                </c:pt>
                <c:pt idx="24">
                  <c:v>22431</c:v>
                </c:pt>
                <c:pt idx="25">
                  <c:v>18952</c:v>
                </c:pt>
                <c:pt idx="26">
                  <c:v>55080</c:v>
                </c:pt>
                <c:pt idx="27">
                  <c:v>41289</c:v>
                </c:pt>
                <c:pt idx="28">
                  <c:v>96500</c:v>
                </c:pt>
                <c:pt idx="29">
                  <c:v>38513</c:v>
                </c:pt>
                <c:pt idx="30">
                  <c:v>23987</c:v>
                </c:pt>
                <c:pt idx="31">
                  <c:v>14100</c:v>
                </c:pt>
                <c:pt idx="32">
                  <c:v>11590</c:v>
                </c:pt>
                <c:pt idx="33">
                  <c:v>23507</c:v>
                </c:pt>
                <c:pt idx="34">
                  <c:v>22990</c:v>
                </c:pt>
                <c:pt idx="35">
                  <c:v>49267</c:v>
                </c:pt>
                <c:pt idx="36">
                  <c:v>43965</c:v>
                </c:pt>
                <c:pt idx="37">
                  <c:v>23568</c:v>
                </c:pt>
                <c:pt idx="38">
                  <c:v>39759</c:v>
                </c:pt>
                <c:pt idx="39">
                  <c:v>32484</c:v>
                </c:pt>
                <c:pt idx="40">
                  <c:v>23530</c:v>
                </c:pt>
                <c:pt idx="41">
                  <c:v>92233</c:v>
                </c:pt>
                <c:pt idx="42">
                  <c:v>239316</c:v>
                </c:pt>
                <c:pt idx="43">
                  <c:v>390446</c:v>
                </c:pt>
                <c:pt idx="44">
                  <c:v>91913</c:v>
                </c:pt>
                <c:pt idx="45">
                  <c:v>37463</c:v>
                </c:pt>
                <c:pt idx="46">
                  <c:v>29602</c:v>
                </c:pt>
                <c:pt idx="47">
                  <c:v>119299</c:v>
                </c:pt>
                <c:pt idx="48">
                  <c:v>465561</c:v>
                </c:pt>
                <c:pt idx="49">
                  <c:v>316959</c:v>
                </c:pt>
                <c:pt idx="50">
                  <c:v>90363</c:v>
                </c:pt>
                <c:pt idx="51">
                  <c:v>95656</c:v>
                </c:pt>
                <c:pt idx="52">
                  <c:v>50639</c:v>
                </c:pt>
                <c:pt idx="53">
                  <c:v>53737</c:v>
                </c:pt>
                <c:pt idx="54">
                  <c:v>120802</c:v>
                </c:pt>
                <c:pt idx="55">
                  <c:v>86372</c:v>
                </c:pt>
                <c:pt idx="56">
                  <c:v>47074</c:v>
                </c:pt>
                <c:pt idx="57">
                  <c:v>65125</c:v>
                </c:pt>
                <c:pt idx="58">
                  <c:v>88698</c:v>
                </c:pt>
                <c:pt idx="59">
                  <c:v>66072</c:v>
                </c:pt>
                <c:pt idx="60">
                  <c:v>38549</c:v>
                </c:pt>
                <c:pt idx="61">
                  <c:v>38554</c:v>
                </c:pt>
                <c:pt idx="62">
                  <c:v>22673</c:v>
                </c:pt>
                <c:pt idx="63">
                  <c:v>83907</c:v>
                </c:pt>
                <c:pt idx="64">
                  <c:v>63495</c:v>
                </c:pt>
                <c:pt idx="65">
                  <c:v>95288</c:v>
                </c:pt>
                <c:pt idx="66">
                  <c:v>48043</c:v>
                </c:pt>
                <c:pt idx="67">
                  <c:v>25920</c:v>
                </c:pt>
                <c:pt idx="68">
                  <c:v>26629</c:v>
                </c:pt>
                <c:pt idx="69">
                  <c:v>29290</c:v>
                </c:pt>
                <c:pt idx="70">
                  <c:v>40948</c:v>
                </c:pt>
                <c:pt idx="71">
                  <c:v>41952</c:v>
                </c:pt>
                <c:pt idx="72">
                  <c:v>48697</c:v>
                </c:pt>
                <c:pt idx="73">
                  <c:v>26442</c:v>
                </c:pt>
                <c:pt idx="74">
                  <c:v>27503</c:v>
                </c:pt>
                <c:pt idx="75">
                  <c:v>23814</c:v>
                </c:pt>
                <c:pt idx="76">
                  <c:v>24788</c:v>
                </c:pt>
                <c:pt idx="77">
                  <c:v>36620</c:v>
                </c:pt>
                <c:pt idx="78">
                  <c:v>57215</c:v>
                </c:pt>
                <c:pt idx="79">
                  <c:v>36851</c:v>
                </c:pt>
                <c:pt idx="80">
                  <c:v>27089</c:v>
                </c:pt>
                <c:pt idx="81">
                  <c:v>24028</c:v>
                </c:pt>
                <c:pt idx="82">
                  <c:v>14335</c:v>
                </c:pt>
                <c:pt idx="83">
                  <c:v>77891</c:v>
                </c:pt>
                <c:pt idx="84">
                  <c:v>37812</c:v>
                </c:pt>
                <c:pt idx="85">
                  <c:v>25468</c:v>
                </c:pt>
                <c:pt idx="86">
                  <c:v>85439</c:v>
                </c:pt>
                <c:pt idx="87">
                  <c:v>38372</c:v>
                </c:pt>
                <c:pt idx="88">
                  <c:v>18709</c:v>
                </c:pt>
                <c:pt idx="89">
                  <c:v>25112</c:v>
                </c:pt>
                <c:pt idx="90">
                  <c:v>38089</c:v>
                </c:pt>
                <c:pt idx="91">
                  <c:v>56681</c:v>
                </c:pt>
                <c:pt idx="92">
                  <c:v>43934</c:v>
                </c:pt>
                <c:pt idx="93">
                  <c:v>50279</c:v>
                </c:pt>
                <c:pt idx="94">
                  <c:v>24846</c:v>
                </c:pt>
                <c:pt idx="95">
                  <c:v>30572</c:v>
                </c:pt>
                <c:pt idx="96">
                  <c:v>21012</c:v>
                </c:pt>
                <c:pt idx="97">
                  <c:v>19523</c:v>
                </c:pt>
                <c:pt idx="98">
                  <c:v>17205</c:v>
                </c:pt>
                <c:pt idx="99">
                  <c:v>51608</c:v>
                </c:pt>
                <c:pt idx="100">
                  <c:v>47226</c:v>
                </c:pt>
                <c:pt idx="101">
                  <c:v>84361</c:v>
                </c:pt>
                <c:pt idx="102">
                  <c:v>59890</c:v>
                </c:pt>
                <c:pt idx="103">
                  <c:v>42764</c:v>
                </c:pt>
                <c:pt idx="104">
                  <c:v>55970</c:v>
                </c:pt>
                <c:pt idx="105">
                  <c:v>34535</c:v>
                </c:pt>
                <c:pt idx="106">
                  <c:v>31001</c:v>
                </c:pt>
                <c:pt idx="107">
                  <c:v>35936</c:v>
                </c:pt>
                <c:pt idx="108">
                  <c:v>36836</c:v>
                </c:pt>
                <c:pt idx="109">
                  <c:v>20443</c:v>
                </c:pt>
                <c:pt idx="110">
                  <c:v>31727</c:v>
                </c:pt>
                <c:pt idx="111">
                  <c:v>18526</c:v>
                </c:pt>
                <c:pt idx="112">
                  <c:v>152094</c:v>
                </c:pt>
                <c:pt idx="113">
                  <c:v>332071</c:v>
                </c:pt>
                <c:pt idx="114">
                  <c:v>168489</c:v>
                </c:pt>
                <c:pt idx="115">
                  <c:v>74455</c:v>
                </c:pt>
                <c:pt idx="116">
                  <c:v>55198</c:v>
                </c:pt>
                <c:pt idx="117">
                  <c:v>33479</c:v>
                </c:pt>
                <c:pt idx="118">
                  <c:v>53422</c:v>
                </c:pt>
                <c:pt idx="119">
                  <c:v>39791</c:v>
                </c:pt>
                <c:pt idx="120">
                  <c:v>60298</c:v>
                </c:pt>
                <c:pt idx="121">
                  <c:v>89733</c:v>
                </c:pt>
                <c:pt idx="122">
                  <c:v>43792</c:v>
                </c:pt>
                <c:pt idx="123">
                  <c:v>38071</c:v>
                </c:pt>
                <c:pt idx="124">
                  <c:v>62767</c:v>
                </c:pt>
                <c:pt idx="125">
                  <c:v>124197</c:v>
                </c:pt>
                <c:pt idx="126">
                  <c:v>54423</c:v>
                </c:pt>
                <c:pt idx="127">
                  <c:v>72956</c:v>
                </c:pt>
                <c:pt idx="128">
                  <c:v>62132</c:v>
                </c:pt>
                <c:pt idx="129">
                  <c:v>70794</c:v>
                </c:pt>
                <c:pt idx="130">
                  <c:v>39797</c:v>
                </c:pt>
                <c:pt idx="131">
                  <c:v>47651</c:v>
                </c:pt>
                <c:pt idx="132">
                  <c:v>131112</c:v>
                </c:pt>
                <c:pt idx="133">
                  <c:v>112485</c:v>
                </c:pt>
                <c:pt idx="134">
                  <c:v>100772</c:v>
                </c:pt>
                <c:pt idx="135">
                  <c:v>53334</c:v>
                </c:pt>
                <c:pt idx="136">
                  <c:v>45404</c:v>
                </c:pt>
                <c:pt idx="137">
                  <c:v>43560</c:v>
                </c:pt>
                <c:pt idx="138">
                  <c:v>93690</c:v>
                </c:pt>
                <c:pt idx="139">
                  <c:v>91065</c:v>
                </c:pt>
                <c:pt idx="140">
                  <c:v>98062</c:v>
                </c:pt>
                <c:pt idx="141">
                  <c:v>104579</c:v>
                </c:pt>
                <c:pt idx="142">
                  <c:v>117525</c:v>
                </c:pt>
                <c:pt idx="143">
                  <c:v>99843</c:v>
                </c:pt>
                <c:pt idx="144">
                  <c:v>95604</c:v>
                </c:pt>
                <c:pt idx="145">
                  <c:v>76081</c:v>
                </c:pt>
                <c:pt idx="146">
                  <c:v>107109</c:v>
                </c:pt>
                <c:pt idx="147">
                  <c:v>97852</c:v>
                </c:pt>
                <c:pt idx="148">
                  <c:v>106082</c:v>
                </c:pt>
                <c:pt idx="149">
                  <c:v>100713</c:v>
                </c:pt>
                <c:pt idx="150">
                  <c:v>101193</c:v>
                </c:pt>
                <c:pt idx="151">
                  <c:v>103037</c:v>
                </c:pt>
                <c:pt idx="152">
                  <c:v>90105</c:v>
                </c:pt>
                <c:pt idx="153">
                  <c:v>100060</c:v>
                </c:pt>
                <c:pt idx="154">
                  <c:v>85969</c:v>
                </c:pt>
                <c:pt idx="155">
                  <c:v>305578</c:v>
                </c:pt>
                <c:pt idx="156">
                  <c:v>148737</c:v>
                </c:pt>
                <c:pt idx="157">
                  <c:v>84010</c:v>
                </c:pt>
                <c:pt idx="158">
                  <c:v>86222</c:v>
                </c:pt>
                <c:pt idx="159">
                  <c:v>69447</c:v>
                </c:pt>
                <c:pt idx="160">
                  <c:v>66009</c:v>
                </c:pt>
                <c:pt idx="161">
                  <c:v>433324</c:v>
                </c:pt>
                <c:pt idx="162">
                  <c:v>136883</c:v>
                </c:pt>
                <c:pt idx="163">
                  <c:v>142274</c:v>
                </c:pt>
                <c:pt idx="164">
                  <c:v>177241</c:v>
                </c:pt>
                <c:pt idx="165">
                  <c:v>174316</c:v>
                </c:pt>
                <c:pt idx="166">
                  <c:v>33261</c:v>
                </c:pt>
                <c:pt idx="167">
                  <c:v>49656</c:v>
                </c:pt>
                <c:pt idx="168">
                  <c:v>44318</c:v>
                </c:pt>
                <c:pt idx="169">
                  <c:v>28457</c:v>
                </c:pt>
                <c:pt idx="170">
                  <c:v>28965</c:v>
                </c:pt>
                <c:pt idx="171">
                  <c:v>23412</c:v>
                </c:pt>
                <c:pt idx="172">
                  <c:v>17971</c:v>
                </c:pt>
                <c:pt idx="173">
                  <c:v>34837</c:v>
                </c:pt>
                <c:pt idx="174">
                  <c:v>28360</c:v>
                </c:pt>
                <c:pt idx="175">
                  <c:v>30795</c:v>
                </c:pt>
                <c:pt idx="176">
                  <c:v>23140</c:v>
                </c:pt>
                <c:pt idx="177">
                  <c:v>19699</c:v>
                </c:pt>
                <c:pt idx="178">
                  <c:v>16863</c:v>
                </c:pt>
                <c:pt idx="179">
                  <c:v>18900</c:v>
                </c:pt>
                <c:pt idx="180">
                  <c:v>17954</c:v>
                </c:pt>
                <c:pt idx="181">
                  <c:v>24327</c:v>
                </c:pt>
                <c:pt idx="182">
                  <c:v>60298</c:v>
                </c:pt>
                <c:pt idx="183">
                  <c:v>107469</c:v>
                </c:pt>
                <c:pt idx="184">
                  <c:v>111566</c:v>
                </c:pt>
                <c:pt idx="185">
                  <c:v>99811</c:v>
                </c:pt>
                <c:pt idx="186">
                  <c:v>66186</c:v>
                </c:pt>
                <c:pt idx="187">
                  <c:v>26688</c:v>
                </c:pt>
                <c:pt idx="188">
                  <c:v>26661</c:v>
                </c:pt>
                <c:pt idx="189">
                  <c:v>25216</c:v>
                </c:pt>
                <c:pt idx="190">
                  <c:v>30185</c:v>
                </c:pt>
                <c:pt idx="191">
                  <c:v>48100</c:v>
                </c:pt>
                <c:pt idx="192">
                  <c:v>49820</c:v>
                </c:pt>
                <c:pt idx="193">
                  <c:v>67393</c:v>
                </c:pt>
                <c:pt idx="194">
                  <c:v>205210</c:v>
                </c:pt>
                <c:pt idx="195">
                  <c:v>218589</c:v>
                </c:pt>
                <c:pt idx="196">
                  <c:v>106610</c:v>
                </c:pt>
                <c:pt idx="197">
                  <c:v>62336</c:v>
                </c:pt>
                <c:pt idx="198">
                  <c:v>52680</c:v>
                </c:pt>
                <c:pt idx="199">
                  <c:v>49049</c:v>
                </c:pt>
                <c:pt idx="200">
                  <c:v>50844</c:v>
                </c:pt>
                <c:pt idx="201">
                  <c:v>52694</c:v>
                </c:pt>
                <c:pt idx="202">
                  <c:v>75077</c:v>
                </c:pt>
                <c:pt idx="203">
                  <c:v>39079</c:v>
                </c:pt>
                <c:pt idx="204">
                  <c:v>34822</c:v>
                </c:pt>
                <c:pt idx="205">
                  <c:v>36227</c:v>
                </c:pt>
                <c:pt idx="206">
                  <c:v>28514</c:v>
                </c:pt>
                <c:pt idx="207">
                  <c:v>19963</c:v>
                </c:pt>
                <c:pt idx="208">
                  <c:v>40511</c:v>
                </c:pt>
                <c:pt idx="209">
                  <c:v>50145</c:v>
                </c:pt>
                <c:pt idx="210">
                  <c:v>31651</c:v>
                </c:pt>
                <c:pt idx="211">
                  <c:v>113850</c:v>
                </c:pt>
                <c:pt idx="212">
                  <c:v>138856</c:v>
                </c:pt>
                <c:pt idx="213">
                  <c:v>64669</c:v>
                </c:pt>
                <c:pt idx="214">
                  <c:v>39582</c:v>
                </c:pt>
                <c:pt idx="215">
                  <c:v>64129</c:v>
                </c:pt>
                <c:pt idx="216">
                  <c:v>71369</c:v>
                </c:pt>
                <c:pt idx="217">
                  <c:v>85428</c:v>
                </c:pt>
                <c:pt idx="218">
                  <c:v>59572</c:v>
                </c:pt>
                <c:pt idx="219">
                  <c:v>58490</c:v>
                </c:pt>
                <c:pt idx="220">
                  <c:v>67118</c:v>
                </c:pt>
                <c:pt idx="221">
                  <c:v>65874</c:v>
                </c:pt>
                <c:pt idx="222">
                  <c:v>69462</c:v>
                </c:pt>
                <c:pt idx="223">
                  <c:v>68967</c:v>
                </c:pt>
                <c:pt idx="224">
                  <c:v>212121</c:v>
                </c:pt>
                <c:pt idx="225">
                  <c:v>103367</c:v>
                </c:pt>
                <c:pt idx="226">
                  <c:v>78143</c:v>
                </c:pt>
                <c:pt idx="227">
                  <c:v>76266</c:v>
                </c:pt>
                <c:pt idx="228">
                  <c:v>70598</c:v>
                </c:pt>
                <c:pt idx="229">
                  <c:v>80412</c:v>
                </c:pt>
                <c:pt idx="230">
                  <c:v>68458</c:v>
                </c:pt>
                <c:pt idx="231">
                  <c:v>75372</c:v>
                </c:pt>
                <c:pt idx="232">
                  <c:v>92298</c:v>
                </c:pt>
                <c:pt idx="233">
                  <c:v>75543</c:v>
                </c:pt>
                <c:pt idx="234">
                  <c:v>65054</c:v>
                </c:pt>
                <c:pt idx="235">
                  <c:v>60921</c:v>
                </c:pt>
                <c:pt idx="236">
                  <c:v>63436</c:v>
                </c:pt>
                <c:pt idx="237">
                  <c:v>95342</c:v>
                </c:pt>
                <c:pt idx="238">
                  <c:v>68953</c:v>
                </c:pt>
                <c:pt idx="239">
                  <c:v>67787</c:v>
                </c:pt>
                <c:pt idx="240">
                  <c:v>61281</c:v>
                </c:pt>
                <c:pt idx="241">
                  <c:v>64135</c:v>
                </c:pt>
                <c:pt idx="242">
                  <c:v>85574</c:v>
                </c:pt>
                <c:pt idx="243">
                  <c:v>72448</c:v>
                </c:pt>
                <c:pt idx="244">
                  <c:v>107627</c:v>
                </c:pt>
                <c:pt idx="245">
                  <c:v>89083</c:v>
                </c:pt>
                <c:pt idx="246">
                  <c:v>73213</c:v>
                </c:pt>
                <c:pt idx="247">
                  <c:v>91273</c:v>
                </c:pt>
                <c:pt idx="248">
                  <c:v>75841</c:v>
                </c:pt>
                <c:pt idx="249">
                  <c:v>83509</c:v>
                </c:pt>
                <c:pt idx="250">
                  <c:v>72952</c:v>
                </c:pt>
                <c:pt idx="251">
                  <c:v>77087</c:v>
                </c:pt>
                <c:pt idx="252">
                  <c:v>52224</c:v>
                </c:pt>
                <c:pt idx="253">
                  <c:v>81812</c:v>
                </c:pt>
                <c:pt idx="254">
                  <c:v>79198</c:v>
                </c:pt>
                <c:pt idx="255">
                  <c:v>75890</c:v>
                </c:pt>
                <c:pt idx="256">
                  <c:v>74391</c:v>
                </c:pt>
                <c:pt idx="257">
                  <c:v>64374</c:v>
                </c:pt>
                <c:pt idx="258">
                  <c:v>49311</c:v>
                </c:pt>
                <c:pt idx="259">
                  <c:v>25220</c:v>
                </c:pt>
                <c:pt idx="260">
                  <c:v>19496</c:v>
                </c:pt>
                <c:pt idx="261">
                  <c:v>14997</c:v>
                </c:pt>
                <c:pt idx="262">
                  <c:v>21318</c:v>
                </c:pt>
                <c:pt idx="263">
                  <c:v>25002</c:v>
                </c:pt>
                <c:pt idx="264">
                  <c:v>15173</c:v>
                </c:pt>
                <c:pt idx="265">
                  <c:v>11768</c:v>
                </c:pt>
                <c:pt idx="266">
                  <c:v>6830</c:v>
                </c:pt>
                <c:pt idx="267">
                  <c:v>24374</c:v>
                </c:pt>
                <c:pt idx="268">
                  <c:v>16638</c:v>
                </c:pt>
                <c:pt idx="269">
                  <c:v>17778</c:v>
                </c:pt>
                <c:pt idx="270">
                  <c:v>15931</c:v>
                </c:pt>
                <c:pt idx="271">
                  <c:v>44766</c:v>
                </c:pt>
                <c:pt idx="272">
                  <c:v>30430</c:v>
                </c:pt>
                <c:pt idx="273">
                  <c:v>28233</c:v>
                </c:pt>
                <c:pt idx="274">
                  <c:v>29977</c:v>
                </c:pt>
                <c:pt idx="275">
                  <c:v>25067</c:v>
                </c:pt>
                <c:pt idx="276">
                  <c:v>36349</c:v>
                </c:pt>
                <c:pt idx="277">
                  <c:v>48797</c:v>
                </c:pt>
                <c:pt idx="278">
                  <c:v>53592</c:v>
                </c:pt>
                <c:pt idx="279">
                  <c:v>34334</c:v>
                </c:pt>
                <c:pt idx="280">
                  <c:v>30347</c:v>
                </c:pt>
                <c:pt idx="281">
                  <c:v>32448</c:v>
                </c:pt>
                <c:pt idx="282">
                  <c:v>41323</c:v>
                </c:pt>
                <c:pt idx="283">
                  <c:v>110860</c:v>
                </c:pt>
                <c:pt idx="284">
                  <c:v>35801</c:v>
                </c:pt>
                <c:pt idx="285">
                  <c:v>17157</c:v>
                </c:pt>
                <c:pt idx="286">
                  <c:v>24147</c:v>
                </c:pt>
                <c:pt idx="287">
                  <c:v>56394</c:v>
                </c:pt>
                <c:pt idx="288">
                  <c:v>72653</c:v>
                </c:pt>
                <c:pt idx="289">
                  <c:v>63951</c:v>
                </c:pt>
                <c:pt idx="290">
                  <c:v>48816</c:v>
                </c:pt>
                <c:pt idx="291">
                  <c:v>29775</c:v>
                </c:pt>
                <c:pt idx="292">
                  <c:v>18096</c:v>
                </c:pt>
                <c:pt idx="293">
                  <c:v>198489</c:v>
                </c:pt>
                <c:pt idx="294">
                  <c:v>229526</c:v>
                </c:pt>
                <c:pt idx="295">
                  <c:v>72916</c:v>
                </c:pt>
                <c:pt idx="296">
                  <c:v>29454</c:v>
                </c:pt>
                <c:pt idx="297">
                  <c:v>32691</c:v>
                </c:pt>
                <c:pt idx="298">
                  <c:v>29228</c:v>
                </c:pt>
                <c:pt idx="299">
                  <c:v>22726</c:v>
                </c:pt>
                <c:pt idx="300">
                  <c:v>346825</c:v>
                </c:pt>
                <c:pt idx="301">
                  <c:v>562770</c:v>
                </c:pt>
                <c:pt idx="302">
                  <c:v>327589</c:v>
                </c:pt>
                <c:pt idx="303">
                  <c:v>713206</c:v>
                </c:pt>
                <c:pt idx="304">
                  <c:v>329306</c:v>
                </c:pt>
                <c:pt idx="305">
                  <c:v>76407</c:v>
                </c:pt>
                <c:pt idx="306">
                  <c:v>53622</c:v>
                </c:pt>
                <c:pt idx="307">
                  <c:v>99917</c:v>
                </c:pt>
                <c:pt idx="308">
                  <c:v>61984</c:v>
                </c:pt>
                <c:pt idx="309">
                  <c:v>23964</c:v>
                </c:pt>
                <c:pt idx="310">
                  <c:v>37614</c:v>
                </c:pt>
                <c:pt idx="311">
                  <c:v>48344</c:v>
                </c:pt>
                <c:pt idx="312">
                  <c:v>26252</c:v>
                </c:pt>
                <c:pt idx="313">
                  <c:v>73258</c:v>
                </c:pt>
                <c:pt idx="314">
                  <c:v>79804</c:v>
                </c:pt>
                <c:pt idx="315">
                  <c:v>69271</c:v>
                </c:pt>
                <c:pt idx="316">
                  <c:v>329536</c:v>
                </c:pt>
                <c:pt idx="317">
                  <c:v>42375</c:v>
                </c:pt>
                <c:pt idx="318">
                  <c:v>30297</c:v>
                </c:pt>
                <c:pt idx="319">
                  <c:v>28838</c:v>
                </c:pt>
                <c:pt idx="320">
                  <c:v>25438</c:v>
                </c:pt>
                <c:pt idx="321">
                  <c:v>61134</c:v>
                </c:pt>
                <c:pt idx="322">
                  <c:v>57617</c:v>
                </c:pt>
                <c:pt idx="323">
                  <c:v>101332</c:v>
                </c:pt>
                <c:pt idx="324">
                  <c:v>74255</c:v>
                </c:pt>
                <c:pt idx="325">
                  <c:v>35459</c:v>
                </c:pt>
                <c:pt idx="326">
                  <c:v>49273</c:v>
                </c:pt>
                <c:pt idx="327">
                  <c:v>29467</c:v>
                </c:pt>
                <c:pt idx="328">
                  <c:v>82738</c:v>
                </c:pt>
                <c:pt idx="329">
                  <c:v>70657</c:v>
                </c:pt>
                <c:pt idx="330">
                  <c:v>126322</c:v>
                </c:pt>
                <c:pt idx="331">
                  <c:v>41241</c:v>
                </c:pt>
                <c:pt idx="332">
                  <c:v>32198</c:v>
                </c:pt>
                <c:pt idx="333">
                  <c:v>42028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6F3-48EB-80A3-78698FD3DD9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one_ard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Sheet1!$I$2:$I$335</c:f>
              <c:numCache>
                <c:formatCode>General</c:formatCode>
                <c:ptCount val="334"/>
                <c:pt idx="0">
                  <c:v>97165</c:v>
                </c:pt>
                <c:pt idx="1">
                  <c:v>107026</c:v>
                </c:pt>
                <c:pt idx="2">
                  <c:v>126936</c:v>
                </c:pt>
                <c:pt idx="3">
                  <c:v>187397</c:v>
                </c:pt>
                <c:pt idx="4">
                  <c:v>358910</c:v>
                </c:pt>
                <c:pt idx="5">
                  <c:v>222444</c:v>
                </c:pt>
                <c:pt idx="6">
                  <c:v>205324</c:v>
                </c:pt>
                <c:pt idx="7">
                  <c:v>346992</c:v>
                </c:pt>
                <c:pt idx="8">
                  <c:v>398228</c:v>
                </c:pt>
                <c:pt idx="9">
                  <c:v>198378</c:v>
                </c:pt>
                <c:pt idx="10">
                  <c:v>132295</c:v>
                </c:pt>
                <c:pt idx="11">
                  <c:v>153185</c:v>
                </c:pt>
                <c:pt idx="12">
                  <c:v>351751</c:v>
                </c:pt>
                <c:pt idx="13">
                  <c:v>323705</c:v>
                </c:pt>
                <c:pt idx="14">
                  <c:v>196353</c:v>
                </c:pt>
                <c:pt idx="15">
                  <c:v>192692</c:v>
                </c:pt>
                <c:pt idx="16">
                  <c:v>189187</c:v>
                </c:pt>
                <c:pt idx="17">
                  <c:v>160274</c:v>
                </c:pt>
                <c:pt idx="18">
                  <c:v>160121</c:v>
                </c:pt>
                <c:pt idx="19">
                  <c:v>211605</c:v>
                </c:pt>
                <c:pt idx="20">
                  <c:v>204262</c:v>
                </c:pt>
                <c:pt idx="21">
                  <c:v>245892</c:v>
                </c:pt>
                <c:pt idx="22">
                  <c:v>177696</c:v>
                </c:pt>
                <c:pt idx="23">
                  <c:v>164484</c:v>
                </c:pt>
                <c:pt idx="24">
                  <c:v>157863</c:v>
                </c:pt>
                <c:pt idx="25">
                  <c:v>320844</c:v>
                </c:pt>
                <c:pt idx="26">
                  <c:v>384857</c:v>
                </c:pt>
                <c:pt idx="27">
                  <c:v>254989</c:v>
                </c:pt>
                <c:pt idx="28">
                  <c:v>246845</c:v>
                </c:pt>
                <c:pt idx="29">
                  <c:v>207893</c:v>
                </c:pt>
                <c:pt idx="30">
                  <c:v>196086</c:v>
                </c:pt>
                <c:pt idx="31">
                  <c:v>216985</c:v>
                </c:pt>
                <c:pt idx="32">
                  <c:v>230737</c:v>
                </c:pt>
                <c:pt idx="33">
                  <c:v>233736</c:v>
                </c:pt>
                <c:pt idx="34">
                  <c:v>203834</c:v>
                </c:pt>
                <c:pt idx="35">
                  <c:v>200770</c:v>
                </c:pt>
                <c:pt idx="36">
                  <c:v>186826</c:v>
                </c:pt>
                <c:pt idx="37">
                  <c:v>170872</c:v>
                </c:pt>
                <c:pt idx="38">
                  <c:v>133278</c:v>
                </c:pt>
                <c:pt idx="39">
                  <c:v>138710</c:v>
                </c:pt>
                <c:pt idx="40">
                  <c:v>160273</c:v>
                </c:pt>
                <c:pt idx="41">
                  <c:v>291860</c:v>
                </c:pt>
                <c:pt idx="42">
                  <c:v>812381</c:v>
                </c:pt>
                <c:pt idx="43">
                  <c:v>372340</c:v>
                </c:pt>
                <c:pt idx="44">
                  <c:v>245050</c:v>
                </c:pt>
                <c:pt idx="45">
                  <c:v>322606</c:v>
                </c:pt>
                <c:pt idx="46">
                  <c:v>274439</c:v>
                </c:pt>
                <c:pt idx="47">
                  <c:v>400316</c:v>
                </c:pt>
                <c:pt idx="48">
                  <c:v>657563</c:v>
                </c:pt>
                <c:pt idx="49">
                  <c:v>379210</c:v>
                </c:pt>
                <c:pt idx="50">
                  <c:v>290908</c:v>
                </c:pt>
                <c:pt idx="51">
                  <c:v>360130</c:v>
                </c:pt>
                <c:pt idx="52">
                  <c:v>315001</c:v>
                </c:pt>
                <c:pt idx="53">
                  <c:v>212023</c:v>
                </c:pt>
                <c:pt idx="54">
                  <c:v>372877</c:v>
                </c:pt>
                <c:pt idx="55">
                  <c:v>485703</c:v>
                </c:pt>
                <c:pt idx="56">
                  <c:v>503477</c:v>
                </c:pt>
                <c:pt idx="57">
                  <c:v>465777</c:v>
                </c:pt>
                <c:pt idx="58">
                  <c:v>397163</c:v>
                </c:pt>
                <c:pt idx="59">
                  <c:v>258058</c:v>
                </c:pt>
                <c:pt idx="60">
                  <c:v>253522</c:v>
                </c:pt>
                <c:pt idx="61">
                  <c:v>295067</c:v>
                </c:pt>
                <c:pt idx="62">
                  <c:v>216364</c:v>
                </c:pt>
                <c:pt idx="63">
                  <c:v>193900</c:v>
                </c:pt>
                <c:pt idx="64">
                  <c:v>163539</c:v>
                </c:pt>
                <c:pt idx="65">
                  <c:v>138728</c:v>
                </c:pt>
                <c:pt idx="66">
                  <c:v>249364</c:v>
                </c:pt>
                <c:pt idx="67">
                  <c:v>544359</c:v>
                </c:pt>
                <c:pt idx="68">
                  <c:v>273251</c:v>
                </c:pt>
                <c:pt idx="69">
                  <c:v>330440</c:v>
                </c:pt>
                <c:pt idx="70">
                  <c:v>317369</c:v>
                </c:pt>
                <c:pt idx="71">
                  <c:v>219189</c:v>
                </c:pt>
                <c:pt idx="72">
                  <c:v>221414</c:v>
                </c:pt>
                <c:pt idx="73">
                  <c:v>200281</c:v>
                </c:pt>
                <c:pt idx="74">
                  <c:v>194854</c:v>
                </c:pt>
                <c:pt idx="75">
                  <c:v>357890</c:v>
                </c:pt>
                <c:pt idx="76">
                  <c:v>262956</c:v>
                </c:pt>
                <c:pt idx="77">
                  <c:v>229370</c:v>
                </c:pt>
                <c:pt idx="78">
                  <c:v>182704</c:v>
                </c:pt>
                <c:pt idx="79">
                  <c:v>186201</c:v>
                </c:pt>
                <c:pt idx="80">
                  <c:v>182770</c:v>
                </c:pt>
                <c:pt idx="81">
                  <c:v>154389</c:v>
                </c:pt>
                <c:pt idx="82">
                  <c:v>171840</c:v>
                </c:pt>
                <c:pt idx="83">
                  <c:v>186843</c:v>
                </c:pt>
                <c:pt idx="84">
                  <c:v>589852</c:v>
                </c:pt>
                <c:pt idx="85">
                  <c:v>729572</c:v>
                </c:pt>
                <c:pt idx="86">
                  <c:v>339133</c:v>
                </c:pt>
                <c:pt idx="87">
                  <c:v>258635</c:v>
                </c:pt>
                <c:pt idx="88">
                  <c:v>250646</c:v>
                </c:pt>
                <c:pt idx="89">
                  <c:v>301212</c:v>
                </c:pt>
                <c:pt idx="90">
                  <c:v>260909</c:v>
                </c:pt>
                <c:pt idx="91">
                  <c:v>206198</c:v>
                </c:pt>
                <c:pt idx="92">
                  <c:v>170988</c:v>
                </c:pt>
                <c:pt idx="93">
                  <c:v>248565</c:v>
                </c:pt>
                <c:pt idx="94">
                  <c:v>240516</c:v>
                </c:pt>
                <c:pt idx="95">
                  <c:v>197724</c:v>
                </c:pt>
                <c:pt idx="96">
                  <c:v>151941</c:v>
                </c:pt>
                <c:pt idx="97">
                  <c:v>200958</c:v>
                </c:pt>
                <c:pt idx="98">
                  <c:v>248382</c:v>
                </c:pt>
                <c:pt idx="99">
                  <c:v>224447</c:v>
                </c:pt>
                <c:pt idx="100">
                  <c:v>195390</c:v>
                </c:pt>
                <c:pt idx="101">
                  <c:v>527955</c:v>
                </c:pt>
                <c:pt idx="102">
                  <c:v>748611</c:v>
                </c:pt>
                <c:pt idx="103">
                  <c:v>335971</c:v>
                </c:pt>
                <c:pt idx="104">
                  <c:v>282559</c:v>
                </c:pt>
                <c:pt idx="105">
                  <c:v>244238</c:v>
                </c:pt>
                <c:pt idx="106">
                  <c:v>204569</c:v>
                </c:pt>
                <c:pt idx="107">
                  <c:v>153989</c:v>
                </c:pt>
                <c:pt idx="108">
                  <c:v>164694</c:v>
                </c:pt>
                <c:pt idx="109">
                  <c:v>162199</c:v>
                </c:pt>
                <c:pt idx="110">
                  <c:v>179571</c:v>
                </c:pt>
                <c:pt idx="111">
                  <c:v>156271</c:v>
                </c:pt>
                <c:pt idx="112">
                  <c:v>146061</c:v>
                </c:pt>
                <c:pt idx="113">
                  <c:v>191997</c:v>
                </c:pt>
                <c:pt idx="114">
                  <c:v>136714</c:v>
                </c:pt>
                <c:pt idx="115">
                  <c:v>186852</c:v>
                </c:pt>
                <c:pt idx="116">
                  <c:v>174045</c:v>
                </c:pt>
                <c:pt idx="117">
                  <c:v>187195</c:v>
                </c:pt>
                <c:pt idx="118">
                  <c:v>172234</c:v>
                </c:pt>
                <c:pt idx="119">
                  <c:v>235369</c:v>
                </c:pt>
                <c:pt idx="120">
                  <c:v>196537</c:v>
                </c:pt>
                <c:pt idx="121">
                  <c:v>156380</c:v>
                </c:pt>
                <c:pt idx="122">
                  <c:v>133626</c:v>
                </c:pt>
                <c:pt idx="123">
                  <c:v>108029</c:v>
                </c:pt>
                <c:pt idx="124">
                  <c:v>130115</c:v>
                </c:pt>
                <c:pt idx="125">
                  <c:v>147053</c:v>
                </c:pt>
                <c:pt idx="126">
                  <c:v>144648</c:v>
                </c:pt>
                <c:pt idx="127">
                  <c:v>151026</c:v>
                </c:pt>
                <c:pt idx="128">
                  <c:v>212043</c:v>
                </c:pt>
                <c:pt idx="129">
                  <c:v>164436</c:v>
                </c:pt>
                <c:pt idx="130">
                  <c:v>153785</c:v>
                </c:pt>
                <c:pt idx="131">
                  <c:v>263574</c:v>
                </c:pt>
                <c:pt idx="132">
                  <c:v>282602</c:v>
                </c:pt>
                <c:pt idx="133">
                  <c:v>238617</c:v>
                </c:pt>
                <c:pt idx="134">
                  <c:v>194279</c:v>
                </c:pt>
                <c:pt idx="135">
                  <c:v>231294</c:v>
                </c:pt>
                <c:pt idx="136">
                  <c:v>150775</c:v>
                </c:pt>
                <c:pt idx="137">
                  <c:v>156460</c:v>
                </c:pt>
                <c:pt idx="138">
                  <c:v>226167</c:v>
                </c:pt>
                <c:pt idx="139">
                  <c:v>160501</c:v>
                </c:pt>
                <c:pt idx="140">
                  <c:v>142733</c:v>
                </c:pt>
                <c:pt idx="141">
                  <c:v>162226</c:v>
                </c:pt>
                <c:pt idx="142">
                  <c:v>173887</c:v>
                </c:pt>
                <c:pt idx="143">
                  <c:v>142069</c:v>
                </c:pt>
                <c:pt idx="144">
                  <c:v>182506</c:v>
                </c:pt>
                <c:pt idx="145">
                  <c:v>201823</c:v>
                </c:pt>
                <c:pt idx="146">
                  <c:v>207636</c:v>
                </c:pt>
                <c:pt idx="147">
                  <c:v>314525</c:v>
                </c:pt>
                <c:pt idx="148">
                  <c:v>662018</c:v>
                </c:pt>
                <c:pt idx="149">
                  <c:v>587409</c:v>
                </c:pt>
                <c:pt idx="150">
                  <c:v>506175</c:v>
                </c:pt>
                <c:pt idx="151">
                  <c:v>508105</c:v>
                </c:pt>
                <c:pt idx="152">
                  <c:v>359293</c:v>
                </c:pt>
                <c:pt idx="153">
                  <c:v>330289</c:v>
                </c:pt>
                <c:pt idx="154">
                  <c:v>449367</c:v>
                </c:pt>
                <c:pt idx="155">
                  <c:v>483987</c:v>
                </c:pt>
                <c:pt idx="156">
                  <c:v>427813</c:v>
                </c:pt>
                <c:pt idx="157">
                  <c:v>332019</c:v>
                </c:pt>
                <c:pt idx="158">
                  <c:v>323886</c:v>
                </c:pt>
                <c:pt idx="159">
                  <c:v>518263</c:v>
                </c:pt>
                <c:pt idx="160">
                  <c:v>652620</c:v>
                </c:pt>
                <c:pt idx="161">
                  <c:v>459152</c:v>
                </c:pt>
                <c:pt idx="162">
                  <c:v>346474</c:v>
                </c:pt>
                <c:pt idx="163">
                  <c:v>297323</c:v>
                </c:pt>
                <c:pt idx="164">
                  <c:v>261765</c:v>
                </c:pt>
                <c:pt idx="165">
                  <c:v>233531</c:v>
                </c:pt>
                <c:pt idx="166">
                  <c:v>212099</c:v>
                </c:pt>
                <c:pt idx="167">
                  <c:v>203359</c:v>
                </c:pt>
                <c:pt idx="168">
                  <c:v>221207</c:v>
                </c:pt>
                <c:pt idx="169">
                  <c:v>247990</c:v>
                </c:pt>
                <c:pt idx="170">
                  <c:v>209167</c:v>
                </c:pt>
                <c:pt idx="171">
                  <c:v>155734</c:v>
                </c:pt>
                <c:pt idx="172">
                  <c:v>164407</c:v>
                </c:pt>
                <c:pt idx="173">
                  <c:v>177422</c:v>
                </c:pt>
                <c:pt idx="174">
                  <c:v>156093</c:v>
                </c:pt>
                <c:pt idx="175">
                  <c:v>164913</c:v>
                </c:pt>
                <c:pt idx="176">
                  <c:v>192167</c:v>
                </c:pt>
                <c:pt idx="177">
                  <c:v>187982</c:v>
                </c:pt>
                <c:pt idx="178">
                  <c:v>143713</c:v>
                </c:pt>
                <c:pt idx="179">
                  <c:v>128360</c:v>
                </c:pt>
                <c:pt idx="180">
                  <c:v>125442</c:v>
                </c:pt>
                <c:pt idx="181">
                  <c:v>152908</c:v>
                </c:pt>
                <c:pt idx="182">
                  <c:v>392986</c:v>
                </c:pt>
                <c:pt idx="183">
                  <c:v>257151</c:v>
                </c:pt>
                <c:pt idx="184">
                  <c:v>164837</c:v>
                </c:pt>
                <c:pt idx="185">
                  <c:v>153759</c:v>
                </c:pt>
                <c:pt idx="186">
                  <c:v>153047</c:v>
                </c:pt>
                <c:pt idx="187">
                  <c:v>158031</c:v>
                </c:pt>
                <c:pt idx="188">
                  <c:v>164714</c:v>
                </c:pt>
                <c:pt idx="189">
                  <c:v>288412</c:v>
                </c:pt>
                <c:pt idx="190">
                  <c:v>412412</c:v>
                </c:pt>
                <c:pt idx="191">
                  <c:v>474231</c:v>
                </c:pt>
                <c:pt idx="192">
                  <c:v>325504</c:v>
                </c:pt>
                <c:pt idx="193">
                  <c:v>227961</c:v>
                </c:pt>
                <c:pt idx="194">
                  <c:v>373784</c:v>
                </c:pt>
                <c:pt idx="195">
                  <c:v>404129</c:v>
                </c:pt>
                <c:pt idx="196">
                  <c:v>363651</c:v>
                </c:pt>
                <c:pt idx="197">
                  <c:v>602491</c:v>
                </c:pt>
                <c:pt idx="198">
                  <c:v>589964</c:v>
                </c:pt>
                <c:pt idx="199">
                  <c:v>383012</c:v>
                </c:pt>
                <c:pt idx="200">
                  <c:v>320616</c:v>
                </c:pt>
                <c:pt idx="201">
                  <c:v>356705</c:v>
                </c:pt>
                <c:pt idx="202">
                  <c:v>338195</c:v>
                </c:pt>
                <c:pt idx="203">
                  <c:v>313900</c:v>
                </c:pt>
                <c:pt idx="204">
                  <c:v>282350</c:v>
                </c:pt>
                <c:pt idx="205">
                  <c:v>274870</c:v>
                </c:pt>
                <c:pt idx="206">
                  <c:v>205761</c:v>
                </c:pt>
                <c:pt idx="207">
                  <c:v>195072</c:v>
                </c:pt>
                <c:pt idx="208">
                  <c:v>186923</c:v>
                </c:pt>
                <c:pt idx="209">
                  <c:v>179087</c:v>
                </c:pt>
                <c:pt idx="210">
                  <c:v>194849</c:v>
                </c:pt>
                <c:pt idx="211">
                  <c:v>186402</c:v>
                </c:pt>
                <c:pt idx="212">
                  <c:v>159843</c:v>
                </c:pt>
                <c:pt idx="213">
                  <c:v>139255</c:v>
                </c:pt>
                <c:pt idx="214">
                  <c:v>135814</c:v>
                </c:pt>
                <c:pt idx="215">
                  <c:v>147846</c:v>
                </c:pt>
                <c:pt idx="216">
                  <c:v>214429</c:v>
                </c:pt>
                <c:pt idx="217">
                  <c:v>181376</c:v>
                </c:pt>
                <c:pt idx="218">
                  <c:v>248600</c:v>
                </c:pt>
                <c:pt idx="219">
                  <c:v>307020</c:v>
                </c:pt>
                <c:pt idx="220">
                  <c:v>159440</c:v>
                </c:pt>
                <c:pt idx="221">
                  <c:v>179452</c:v>
                </c:pt>
                <c:pt idx="222">
                  <c:v>191207</c:v>
                </c:pt>
                <c:pt idx="223">
                  <c:v>133182</c:v>
                </c:pt>
                <c:pt idx="224">
                  <c:v>144356</c:v>
                </c:pt>
                <c:pt idx="225">
                  <c:v>139649</c:v>
                </c:pt>
                <c:pt idx="226">
                  <c:v>193329</c:v>
                </c:pt>
                <c:pt idx="227">
                  <c:v>432800</c:v>
                </c:pt>
                <c:pt idx="228">
                  <c:v>328772</c:v>
                </c:pt>
                <c:pt idx="229">
                  <c:v>284856</c:v>
                </c:pt>
                <c:pt idx="230">
                  <c:v>230272</c:v>
                </c:pt>
                <c:pt idx="231">
                  <c:v>177917</c:v>
                </c:pt>
                <c:pt idx="232">
                  <c:v>191467</c:v>
                </c:pt>
                <c:pt idx="233">
                  <c:v>177109</c:v>
                </c:pt>
                <c:pt idx="234">
                  <c:v>133591</c:v>
                </c:pt>
                <c:pt idx="235">
                  <c:v>136855</c:v>
                </c:pt>
                <c:pt idx="236">
                  <c:v>164070</c:v>
                </c:pt>
                <c:pt idx="237">
                  <c:v>156013</c:v>
                </c:pt>
                <c:pt idx="238">
                  <c:v>140574</c:v>
                </c:pt>
                <c:pt idx="239">
                  <c:v>175083</c:v>
                </c:pt>
                <c:pt idx="240">
                  <c:v>232445</c:v>
                </c:pt>
                <c:pt idx="241">
                  <c:v>152712</c:v>
                </c:pt>
                <c:pt idx="242">
                  <c:v>166946</c:v>
                </c:pt>
                <c:pt idx="243">
                  <c:v>169991</c:v>
                </c:pt>
                <c:pt idx="244">
                  <c:v>176281</c:v>
                </c:pt>
                <c:pt idx="245">
                  <c:v>145577</c:v>
                </c:pt>
                <c:pt idx="246">
                  <c:v>186749</c:v>
                </c:pt>
                <c:pt idx="247">
                  <c:v>160531</c:v>
                </c:pt>
                <c:pt idx="248">
                  <c:v>118854</c:v>
                </c:pt>
                <c:pt idx="249">
                  <c:v>238199</c:v>
                </c:pt>
                <c:pt idx="250">
                  <c:v>265369</c:v>
                </c:pt>
                <c:pt idx="251">
                  <c:v>196128</c:v>
                </c:pt>
                <c:pt idx="252">
                  <c:v>138518</c:v>
                </c:pt>
                <c:pt idx="253">
                  <c:v>191146</c:v>
                </c:pt>
                <c:pt idx="254">
                  <c:v>341118</c:v>
                </c:pt>
                <c:pt idx="255">
                  <c:v>247658</c:v>
                </c:pt>
                <c:pt idx="256">
                  <c:v>140803</c:v>
                </c:pt>
                <c:pt idx="257">
                  <c:v>148246</c:v>
                </c:pt>
                <c:pt idx="258">
                  <c:v>199346</c:v>
                </c:pt>
                <c:pt idx="259">
                  <c:v>151446</c:v>
                </c:pt>
                <c:pt idx="260">
                  <c:v>174164</c:v>
                </c:pt>
                <c:pt idx="261">
                  <c:v>172102</c:v>
                </c:pt>
                <c:pt idx="262">
                  <c:v>159395</c:v>
                </c:pt>
                <c:pt idx="263">
                  <c:v>161688</c:v>
                </c:pt>
                <c:pt idx="264">
                  <c:v>248983</c:v>
                </c:pt>
                <c:pt idx="265">
                  <c:v>299371</c:v>
                </c:pt>
                <c:pt idx="266">
                  <c:v>263597</c:v>
                </c:pt>
                <c:pt idx="267">
                  <c:v>260356</c:v>
                </c:pt>
                <c:pt idx="268">
                  <c:v>267319</c:v>
                </c:pt>
                <c:pt idx="269">
                  <c:v>220168</c:v>
                </c:pt>
                <c:pt idx="270">
                  <c:v>211543</c:v>
                </c:pt>
                <c:pt idx="271">
                  <c:v>220640</c:v>
                </c:pt>
                <c:pt idx="272">
                  <c:v>199838</c:v>
                </c:pt>
                <c:pt idx="273">
                  <c:v>300786</c:v>
                </c:pt>
                <c:pt idx="274">
                  <c:v>269529</c:v>
                </c:pt>
                <c:pt idx="275">
                  <c:v>299001</c:v>
                </c:pt>
                <c:pt idx="276">
                  <c:v>392388</c:v>
                </c:pt>
                <c:pt idx="277">
                  <c:v>392888</c:v>
                </c:pt>
                <c:pt idx="278">
                  <c:v>337905</c:v>
                </c:pt>
                <c:pt idx="279">
                  <c:v>392513</c:v>
                </c:pt>
                <c:pt idx="280">
                  <c:v>397213</c:v>
                </c:pt>
                <c:pt idx="281">
                  <c:v>383228</c:v>
                </c:pt>
                <c:pt idx="282">
                  <c:v>323455</c:v>
                </c:pt>
                <c:pt idx="283">
                  <c:v>237266</c:v>
                </c:pt>
                <c:pt idx="284">
                  <c:v>289339</c:v>
                </c:pt>
                <c:pt idx="285">
                  <c:v>345401</c:v>
                </c:pt>
                <c:pt idx="286">
                  <c:v>278064</c:v>
                </c:pt>
                <c:pt idx="287">
                  <c:v>237653</c:v>
                </c:pt>
                <c:pt idx="288">
                  <c:v>207094</c:v>
                </c:pt>
                <c:pt idx="289">
                  <c:v>274179</c:v>
                </c:pt>
                <c:pt idx="290">
                  <c:v>291987</c:v>
                </c:pt>
                <c:pt idx="291">
                  <c:v>197889</c:v>
                </c:pt>
                <c:pt idx="292">
                  <c:v>221315</c:v>
                </c:pt>
                <c:pt idx="293">
                  <c:v>227494</c:v>
                </c:pt>
                <c:pt idx="294">
                  <c:v>200755</c:v>
                </c:pt>
                <c:pt idx="295">
                  <c:v>200974</c:v>
                </c:pt>
                <c:pt idx="296">
                  <c:v>170276</c:v>
                </c:pt>
                <c:pt idx="297">
                  <c:v>271485</c:v>
                </c:pt>
                <c:pt idx="298">
                  <c:v>600775</c:v>
                </c:pt>
                <c:pt idx="299">
                  <c:v>287061</c:v>
                </c:pt>
                <c:pt idx="300">
                  <c:v>307825</c:v>
                </c:pt>
                <c:pt idx="301">
                  <c:v>332658</c:v>
                </c:pt>
                <c:pt idx="302">
                  <c:v>246683</c:v>
                </c:pt>
                <c:pt idx="303">
                  <c:v>226359</c:v>
                </c:pt>
                <c:pt idx="304">
                  <c:v>306642</c:v>
                </c:pt>
                <c:pt idx="305">
                  <c:v>306197</c:v>
                </c:pt>
                <c:pt idx="306">
                  <c:v>227787</c:v>
                </c:pt>
                <c:pt idx="307">
                  <c:v>283568</c:v>
                </c:pt>
                <c:pt idx="308">
                  <c:v>275576</c:v>
                </c:pt>
                <c:pt idx="309">
                  <c:v>279072</c:v>
                </c:pt>
                <c:pt idx="310">
                  <c:v>316465</c:v>
                </c:pt>
                <c:pt idx="311">
                  <c:v>287601</c:v>
                </c:pt>
                <c:pt idx="312">
                  <c:v>203738</c:v>
                </c:pt>
                <c:pt idx="313">
                  <c:v>217078</c:v>
                </c:pt>
                <c:pt idx="314">
                  <c:v>312740</c:v>
                </c:pt>
                <c:pt idx="315">
                  <c:v>242470</c:v>
                </c:pt>
                <c:pt idx="316">
                  <c:v>280989</c:v>
                </c:pt>
                <c:pt idx="317">
                  <c:v>288263</c:v>
                </c:pt>
                <c:pt idx="318">
                  <c:v>442514</c:v>
                </c:pt>
                <c:pt idx="319">
                  <c:v>482482</c:v>
                </c:pt>
                <c:pt idx="320">
                  <c:v>247082</c:v>
                </c:pt>
                <c:pt idx="321">
                  <c:v>282592</c:v>
                </c:pt>
                <c:pt idx="322">
                  <c:v>444179</c:v>
                </c:pt>
                <c:pt idx="323">
                  <c:v>558332</c:v>
                </c:pt>
                <c:pt idx="324">
                  <c:v>404766</c:v>
                </c:pt>
                <c:pt idx="325">
                  <c:v>307556</c:v>
                </c:pt>
                <c:pt idx="326">
                  <c:v>251314</c:v>
                </c:pt>
                <c:pt idx="327">
                  <c:v>277714</c:v>
                </c:pt>
                <c:pt idx="328">
                  <c:v>240605</c:v>
                </c:pt>
                <c:pt idx="329">
                  <c:v>314289</c:v>
                </c:pt>
                <c:pt idx="330">
                  <c:v>437191</c:v>
                </c:pt>
                <c:pt idx="331">
                  <c:v>264662</c:v>
                </c:pt>
                <c:pt idx="332">
                  <c:v>173089</c:v>
                </c:pt>
                <c:pt idx="333">
                  <c:v>183552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6F3-48EB-80A3-78698FD3DD9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maedelsabende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Sheet1!$J$2:$J$335</c:f>
              <c:numCache>
                <c:formatCode>General</c:formatCode>
                <c:ptCount val="334"/>
                <c:pt idx="0">
                  <c:v>300951</c:v>
                </c:pt>
                <c:pt idx="1">
                  <c:v>177075</c:v>
                </c:pt>
                <c:pt idx="2">
                  <c:v>137080</c:v>
                </c:pt>
                <c:pt idx="3">
                  <c:v>169122</c:v>
                </c:pt>
                <c:pt idx="4">
                  <c:v>243038</c:v>
                </c:pt>
                <c:pt idx="5">
                  <c:v>314510</c:v>
                </c:pt>
                <c:pt idx="6">
                  <c:v>281958</c:v>
                </c:pt>
                <c:pt idx="7">
                  <c:v>207518</c:v>
                </c:pt>
                <c:pt idx="8">
                  <c:v>276483</c:v>
                </c:pt>
                <c:pt idx="9">
                  <c:v>247120</c:v>
                </c:pt>
                <c:pt idx="10">
                  <c:v>250420</c:v>
                </c:pt>
                <c:pt idx="11">
                  <c:v>325139</c:v>
                </c:pt>
                <c:pt idx="12">
                  <c:v>200200</c:v>
                </c:pt>
                <c:pt idx="13">
                  <c:v>259868</c:v>
                </c:pt>
                <c:pt idx="14">
                  <c:v>261859</c:v>
                </c:pt>
                <c:pt idx="15">
                  <c:v>190962</c:v>
                </c:pt>
                <c:pt idx="16">
                  <c:v>131425</c:v>
                </c:pt>
                <c:pt idx="17">
                  <c:v>177719</c:v>
                </c:pt>
                <c:pt idx="18">
                  <c:v>204466</c:v>
                </c:pt>
                <c:pt idx="19">
                  <c:v>157517</c:v>
                </c:pt>
                <c:pt idx="20">
                  <c:v>125772</c:v>
                </c:pt>
                <c:pt idx="21">
                  <c:v>154515</c:v>
                </c:pt>
                <c:pt idx="22">
                  <c:v>158176</c:v>
                </c:pt>
                <c:pt idx="23">
                  <c:v>194288</c:v>
                </c:pt>
                <c:pt idx="24">
                  <c:v>169774</c:v>
                </c:pt>
                <c:pt idx="25">
                  <c:v>222667</c:v>
                </c:pt>
                <c:pt idx="26">
                  <c:v>201979</c:v>
                </c:pt>
                <c:pt idx="27">
                  <c:v>333210</c:v>
                </c:pt>
                <c:pt idx="28">
                  <c:v>267357</c:v>
                </c:pt>
                <c:pt idx="29">
                  <c:v>232017</c:v>
                </c:pt>
                <c:pt idx="30">
                  <c:v>202256</c:v>
                </c:pt>
                <c:pt idx="31">
                  <c:v>251074</c:v>
                </c:pt>
                <c:pt idx="32">
                  <c:v>228564</c:v>
                </c:pt>
                <c:pt idx="33">
                  <c:v>222412</c:v>
                </c:pt>
                <c:pt idx="34">
                  <c:v>130747</c:v>
                </c:pt>
                <c:pt idx="35">
                  <c:v>146249</c:v>
                </c:pt>
                <c:pt idx="36">
                  <c:v>88536</c:v>
                </c:pt>
                <c:pt idx="37">
                  <c:v>308334</c:v>
                </c:pt>
                <c:pt idx="38">
                  <c:v>219992</c:v>
                </c:pt>
                <c:pt idx="39">
                  <c:v>246385</c:v>
                </c:pt>
                <c:pt idx="40">
                  <c:v>192006</c:v>
                </c:pt>
                <c:pt idx="41">
                  <c:v>224724</c:v>
                </c:pt>
                <c:pt idx="42">
                  <c:v>196071</c:v>
                </c:pt>
                <c:pt idx="43">
                  <c:v>320614</c:v>
                </c:pt>
                <c:pt idx="44">
                  <c:v>240684</c:v>
                </c:pt>
                <c:pt idx="45">
                  <c:v>287262</c:v>
                </c:pt>
                <c:pt idx="46">
                  <c:v>281025</c:v>
                </c:pt>
                <c:pt idx="47">
                  <c:v>267631</c:v>
                </c:pt>
                <c:pt idx="48">
                  <c:v>265201</c:v>
                </c:pt>
                <c:pt idx="49">
                  <c:v>188899</c:v>
                </c:pt>
                <c:pt idx="50">
                  <c:v>437823</c:v>
                </c:pt>
                <c:pt idx="51">
                  <c:v>406945</c:v>
                </c:pt>
                <c:pt idx="52">
                  <c:v>287757</c:v>
                </c:pt>
                <c:pt idx="53">
                  <c:v>241207</c:v>
                </c:pt>
                <c:pt idx="54">
                  <c:v>219491</c:v>
                </c:pt>
                <c:pt idx="55">
                  <c:v>255521</c:v>
                </c:pt>
                <c:pt idx="56">
                  <c:v>124149</c:v>
                </c:pt>
                <c:pt idx="57">
                  <c:v>152583</c:v>
                </c:pt>
                <c:pt idx="58">
                  <c:v>248412</c:v>
                </c:pt>
                <c:pt idx="59">
                  <c:v>320043</c:v>
                </c:pt>
                <c:pt idx="60">
                  <c:v>240679</c:v>
                </c:pt>
                <c:pt idx="61">
                  <c:v>149283</c:v>
                </c:pt>
                <c:pt idx="62">
                  <c:v>176254</c:v>
                </c:pt>
                <c:pt idx="63">
                  <c:v>204612</c:v>
                </c:pt>
                <c:pt idx="64">
                  <c:v>289681</c:v>
                </c:pt>
                <c:pt idx="65">
                  <c:v>417272</c:v>
                </c:pt>
                <c:pt idx="66">
                  <c:v>1447328</c:v>
                </c:pt>
                <c:pt idx="67">
                  <c:v>465149</c:v>
                </c:pt>
                <c:pt idx="68">
                  <c:v>260274</c:v>
                </c:pt>
                <c:pt idx="69">
                  <c:v>147704</c:v>
                </c:pt>
                <c:pt idx="70">
                  <c:v>202006</c:v>
                </c:pt>
                <c:pt idx="71">
                  <c:v>234747</c:v>
                </c:pt>
                <c:pt idx="72">
                  <c:v>473082</c:v>
                </c:pt>
                <c:pt idx="73">
                  <c:v>388048</c:v>
                </c:pt>
                <c:pt idx="74">
                  <c:v>351750</c:v>
                </c:pt>
                <c:pt idx="75">
                  <c:v>318179</c:v>
                </c:pt>
                <c:pt idx="76">
                  <c:v>241309</c:v>
                </c:pt>
                <c:pt idx="77">
                  <c:v>252402</c:v>
                </c:pt>
                <c:pt idx="78">
                  <c:v>307315</c:v>
                </c:pt>
                <c:pt idx="79">
                  <c:v>337354</c:v>
                </c:pt>
                <c:pt idx="80">
                  <c:v>543012</c:v>
                </c:pt>
                <c:pt idx="81">
                  <c:v>537716</c:v>
                </c:pt>
                <c:pt idx="82">
                  <c:v>284747</c:v>
                </c:pt>
                <c:pt idx="83">
                  <c:v>244734</c:v>
                </c:pt>
                <c:pt idx="84">
                  <c:v>203141</c:v>
                </c:pt>
                <c:pt idx="85">
                  <c:v>266438</c:v>
                </c:pt>
                <c:pt idx="86">
                  <c:v>246142</c:v>
                </c:pt>
                <c:pt idx="87">
                  <c:v>207252</c:v>
                </c:pt>
                <c:pt idx="88">
                  <c:v>227173</c:v>
                </c:pt>
                <c:pt idx="89">
                  <c:v>226180</c:v>
                </c:pt>
                <c:pt idx="90">
                  <c:v>96322</c:v>
                </c:pt>
                <c:pt idx="91">
                  <c:v>123638</c:v>
                </c:pt>
                <c:pt idx="92">
                  <c:v>177875</c:v>
                </c:pt>
                <c:pt idx="93">
                  <c:v>323577</c:v>
                </c:pt>
                <c:pt idx="94">
                  <c:v>300815</c:v>
                </c:pt>
                <c:pt idx="95">
                  <c:v>239136</c:v>
                </c:pt>
                <c:pt idx="96">
                  <c:v>182180</c:v>
                </c:pt>
                <c:pt idx="97">
                  <c:v>170611</c:v>
                </c:pt>
                <c:pt idx="98">
                  <c:v>237979</c:v>
                </c:pt>
                <c:pt idx="99">
                  <c:v>318836</c:v>
                </c:pt>
                <c:pt idx="100">
                  <c:v>239130</c:v>
                </c:pt>
                <c:pt idx="101">
                  <c:v>230294</c:v>
                </c:pt>
                <c:pt idx="102">
                  <c:v>308513</c:v>
                </c:pt>
                <c:pt idx="103">
                  <c:v>188759</c:v>
                </c:pt>
                <c:pt idx="104">
                  <c:v>224335</c:v>
                </c:pt>
                <c:pt idx="105">
                  <c:v>173857</c:v>
                </c:pt>
                <c:pt idx="106">
                  <c:v>174208</c:v>
                </c:pt>
                <c:pt idx="107">
                  <c:v>252096</c:v>
                </c:pt>
                <c:pt idx="108">
                  <c:v>324865</c:v>
                </c:pt>
                <c:pt idx="109">
                  <c:v>245630</c:v>
                </c:pt>
                <c:pt idx="110">
                  <c:v>271752</c:v>
                </c:pt>
                <c:pt idx="111">
                  <c:v>67839</c:v>
                </c:pt>
                <c:pt idx="112">
                  <c:v>174095</c:v>
                </c:pt>
                <c:pt idx="113">
                  <c:v>169496</c:v>
                </c:pt>
                <c:pt idx="114">
                  <c:v>179605</c:v>
                </c:pt>
                <c:pt idx="115">
                  <c:v>303461</c:v>
                </c:pt>
                <c:pt idx="116">
                  <c:v>265418</c:v>
                </c:pt>
                <c:pt idx="117">
                  <c:v>190861</c:v>
                </c:pt>
                <c:pt idx="118">
                  <c:v>188018</c:v>
                </c:pt>
                <c:pt idx="119">
                  <c:v>248349</c:v>
                </c:pt>
                <c:pt idx="120">
                  <c:v>208026</c:v>
                </c:pt>
                <c:pt idx="121">
                  <c:v>146262</c:v>
                </c:pt>
                <c:pt idx="122">
                  <c:v>209113</c:v>
                </c:pt>
                <c:pt idx="123">
                  <c:v>294535</c:v>
                </c:pt>
                <c:pt idx="124">
                  <c:v>166143</c:v>
                </c:pt>
                <c:pt idx="125">
                  <c:v>229517</c:v>
                </c:pt>
                <c:pt idx="126">
                  <c:v>271461</c:v>
                </c:pt>
                <c:pt idx="127">
                  <c:v>338915</c:v>
                </c:pt>
                <c:pt idx="128">
                  <c:v>649526</c:v>
                </c:pt>
                <c:pt idx="129">
                  <c:v>543553</c:v>
                </c:pt>
                <c:pt idx="130">
                  <c:v>679423</c:v>
                </c:pt>
                <c:pt idx="131">
                  <c:v>503808</c:v>
                </c:pt>
                <c:pt idx="132">
                  <c:v>332781</c:v>
                </c:pt>
                <c:pt idx="133">
                  <c:v>338842</c:v>
                </c:pt>
                <c:pt idx="134">
                  <c:v>248606</c:v>
                </c:pt>
                <c:pt idx="135">
                  <c:v>228557</c:v>
                </c:pt>
                <c:pt idx="136">
                  <c:v>299679</c:v>
                </c:pt>
                <c:pt idx="137">
                  <c:v>234179</c:v>
                </c:pt>
                <c:pt idx="138">
                  <c:v>236791</c:v>
                </c:pt>
                <c:pt idx="139">
                  <c:v>218496</c:v>
                </c:pt>
                <c:pt idx="140">
                  <c:v>228821</c:v>
                </c:pt>
                <c:pt idx="141">
                  <c:v>214603</c:v>
                </c:pt>
                <c:pt idx="142">
                  <c:v>250932</c:v>
                </c:pt>
                <c:pt idx="143">
                  <c:v>231622</c:v>
                </c:pt>
                <c:pt idx="144">
                  <c:v>250357</c:v>
                </c:pt>
                <c:pt idx="145">
                  <c:v>311669</c:v>
                </c:pt>
                <c:pt idx="146">
                  <c:v>546505</c:v>
                </c:pt>
                <c:pt idx="147">
                  <c:v>141333</c:v>
                </c:pt>
                <c:pt idx="148">
                  <c:v>219451</c:v>
                </c:pt>
                <c:pt idx="149">
                  <c:v>171673</c:v>
                </c:pt>
                <c:pt idx="150">
                  <c:v>247803</c:v>
                </c:pt>
                <c:pt idx="151">
                  <c:v>309113</c:v>
                </c:pt>
                <c:pt idx="152">
                  <c:v>235041</c:v>
                </c:pt>
                <c:pt idx="153">
                  <c:v>376795</c:v>
                </c:pt>
                <c:pt idx="154">
                  <c:v>268465</c:v>
                </c:pt>
                <c:pt idx="155">
                  <c:v>209358</c:v>
                </c:pt>
                <c:pt idx="156">
                  <c:v>188408</c:v>
                </c:pt>
                <c:pt idx="157">
                  <c:v>273374</c:v>
                </c:pt>
                <c:pt idx="158">
                  <c:v>344441</c:v>
                </c:pt>
                <c:pt idx="159">
                  <c:v>304847</c:v>
                </c:pt>
                <c:pt idx="160">
                  <c:v>281071</c:v>
                </c:pt>
                <c:pt idx="161">
                  <c:v>280395</c:v>
                </c:pt>
                <c:pt idx="162">
                  <c:v>188509</c:v>
                </c:pt>
                <c:pt idx="163">
                  <c:v>191856</c:v>
                </c:pt>
                <c:pt idx="164">
                  <c:v>238965</c:v>
                </c:pt>
                <c:pt idx="165">
                  <c:v>298180</c:v>
                </c:pt>
                <c:pt idx="166">
                  <c:v>258323</c:v>
                </c:pt>
                <c:pt idx="167">
                  <c:v>331636</c:v>
                </c:pt>
                <c:pt idx="168">
                  <c:v>322758</c:v>
                </c:pt>
                <c:pt idx="169">
                  <c:v>454039</c:v>
                </c:pt>
                <c:pt idx="170">
                  <c:v>253700</c:v>
                </c:pt>
                <c:pt idx="171">
                  <c:v>219172</c:v>
                </c:pt>
                <c:pt idx="172">
                  <c:v>269347</c:v>
                </c:pt>
                <c:pt idx="173">
                  <c:v>221835</c:v>
                </c:pt>
                <c:pt idx="174">
                  <c:v>198816</c:v>
                </c:pt>
                <c:pt idx="175">
                  <c:v>277651</c:v>
                </c:pt>
                <c:pt idx="176">
                  <c:v>260790</c:v>
                </c:pt>
                <c:pt idx="177">
                  <c:v>262531</c:v>
                </c:pt>
                <c:pt idx="178">
                  <c:v>257101</c:v>
                </c:pt>
                <c:pt idx="179">
                  <c:v>287877</c:v>
                </c:pt>
                <c:pt idx="180">
                  <c:v>194098</c:v>
                </c:pt>
                <c:pt idx="181">
                  <c:v>341165</c:v>
                </c:pt>
                <c:pt idx="182">
                  <c:v>471419</c:v>
                </c:pt>
                <c:pt idx="183">
                  <c:v>249088</c:v>
                </c:pt>
                <c:pt idx="184">
                  <c:v>225559</c:v>
                </c:pt>
                <c:pt idx="185">
                  <c:v>198217</c:v>
                </c:pt>
                <c:pt idx="186">
                  <c:v>236990</c:v>
                </c:pt>
                <c:pt idx="187">
                  <c:v>184958</c:v>
                </c:pt>
                <c:pt idx="188">
                  <c:v>207187</c:v>
                </c:pt>
                <c:pt idx="189">
                  <c:v>286019</c:v>
                </c:pt>
                <c:pt idx="190">
                  <c:v>295171</c:v>
                </c:pt>
                <c:pt idx="191">
                  <c:v>406054</c:v>
                </c:pt>
                <c:pt idx="192">
                  <c:v>319676</c:v>
                </c:pt>
                <c:pt idx="193">
                  <c:v>269707</c:v>
                </c:pt>
                <c:pt idx="194">
                  <c:v>188735</c:v>
                </c:pt>
                <c:pt idx="195">
                  <c:v>190368</c:v>
                </c:pt>
                <c:pt idx="196">
                  <c:v>255985</c:v>
                </c:pt>
                <c:pt idx="197">
                  <c:v>321363</c:v>
                </c:pt>
                <c:pt idx="198">
                  <c:v>234336</c:v>
                </c:pt>
                <c:pt idx="199">
                  <c:v>467792</c:v>
                </c:pt>
                <c:pt idx="200">
                  <c:v>405717</c:v>
                </c:pt>
                <c:pt idx="201">
                  <c:v>277744</c:v>
                </c:pt>
                <c:pt idx="202">
                  <c:v>208424</c:v>
                </c:pt>
                <c:pt idx="203">
                  <c:v>299796</c:v>
                </c:pt>
                <c:pt idx="204">
                  <c:v>382312</c:v>
                </c:pt>
                <c:pt idx="205">
                  <c:v>224777</c:v>
                </c:pt>
                <c:pt idx="206">
                  <c:v>214874</c:v>
                </c:pt>
                <c:pt idx="207">
                  <c:v>436313</c:v>
                </c:pt>
                <c:pt idx="208">
                  <c:v>303313</c:v>
                </c:pt>
                <c:pt idx="209">
                  <c:v>340150</c:v>
                </c:pt>
                <c:pt idx="210">
                  <c:v>302827</c:v>
                </c:pt>
                <c:pt idx="211">
                  <c:v>241173</c:v>
                </c:pt>
                <c:pt idx="212">
                  <c:v>203169</c:v>
                </c:pt>
                <c:pt idx="213">
                  <c:v>271750</c:v>
                </c:pt>
                <c:pt idx="214">
                  <c:v>357195</c:v>
                </c:pt>
                <c:pt idx="215">
                  <c:v>287659</c:v>
                </c:pt>
                <c:pt idx="216">
                  <c:v>342192</c:v>
                </c:pt>
                <c:pt idx="217">
                  <c:v>215809</c:v>
                </c:pt>
                <c:pt idx="218">
                  <c:v>207748</c:v>
                </c:pt>
                <c:pt idx="219">
                  <c:v>239821</c:v>
                </c:pt>
                <c:pt idx="220">
                  <c:v>223982</c:v>
                </c:pt>
                <c:pt idx="221">
                  <c:v>319503</c:v>
                </c:pt>
                <c:pt idx="222">
                  <c:v>232071</c:v>
                </c:pt>
                <c:pt idx="223">
                  <c:v>250898</c:v>
                </c:pt>
                <c:pt idx="224">
                  <c:v>202192</c:v>
                </c:pt>
                <c:pt idx="225">
                  <c:v>228303</c:v>
                </c:pt>
                <c:pt idx="226">
                  <c:v>166628</c:v>
                </c:pt>
                <c:pt idx="227">
                  <c:v>139742</c:v>
                </c:pt>
                <c:pt idx="228">
                  <c:v>201434</c:v>
                </c:pt>
                <c:pt idx="229">
                  <c:v>196011</c:v>
                </c:pt>
                <c:pt idx="230">
                  <c:v>234168</c:v>
                </c:pt>
                <c:pt idx="231">
                  <c:v>365514</c:v>
                </c:pt>
                <c:pt idx="232">
                  <c:v>313543</c:v>
                </c:pt>
                <c:pt idx="233">
                  <c:v>229171</c:v>
                </c:pt>
                <c:pt idx="234">
                  <c:v>223805</c:v>
                </c:pt>
                <c:pt idx="235">
                  <c:v>304151</c:v>
                </c:pt>
                <c:pt idx="236">
                  <c:v>160778</c:v>
                </c:pt>
                <c:pt idx="237">
                  <c:v>134590</c:v>
                </c:pt>
                <c:pt idx="238">
                  <c:v>157097</c:v>
                </c:pt>
                <c:pt idx="239">
                  <c:v>128454</c:v>
                </c:pt>
                <c:pt idx="240">
                  <c:v>238845</c:v>
                </c:pt>
                <c:pt idx="241">
                  <c:v>230585</c:v>
                </c:pt>
                <c:pt idx="242">
                  <c:v>163483</c:v>
                </c:pt>
                <c:pt idx="243">
                  <c:v>149058</c:v>
                </c:pt>
                <c:pt idx="244">
                  <c:v>149727</c:v>
                </c:pt>
                <c:pt idx="245">
                  <c:v>179470</c:v>
                </c:pt>
                <c:pt idx="246">
                  <c:v>169210</c:v>
                </c:pt>
                <c:pt idx="247">
                  <c:v>125580</c:v>
                </c:pt>
                <c:pt idx="248">
                  <c:v>183395</c:v>
                </c:pt>
                <c:pt idx="249">
                  <c:v>184085</c:v>
                </c:pt>
                <c:pt idx="250">
                  <c:v>158103</c:v>
                </c:pt>
                <c:pt idx="251">
                  <c:v>243897</c:v>
                </c:pt>
                <c:pt idx="252">
                  <c:v>311089</c:v>
                </c:pt>
                <c:pt idx="253">
                  <c:v>258101</c:v>
                </c:pt>
                <c:pt idx="254">
                  <c:v>218838</c:v>
                </c:pt>
                <c:pt idx="255">
                  <c:v>282123</c:v>
                </c:pt>
                <c:pt idx="256">
                  <c:v>307167</c:v>
                </c:pt>
                <c:pt idx="257">
                  <c:v>268547</c:v>
                </c:pt>
                <c:pt idx="258">
                  <c:v>293573</c:v>
                </c:pt>
                <c:pt idx="259">
                  <c:v>383776</c:v>
                </c:pt>
                <c:pt idx="260">
                  <c:v>262168</c:v>
                </c:pt>
                <c:pt idx="261">
                  <c:v>222378</c:v>
                </c:pt>
                <c:pt idx="262">
                  <c:v>341445</c:v>
                </c:pt>
                <c:pt idx="263">
                  <c:v>310089</c:v>
                </c:pt>
                <c:pt idx="264">
                  <c:v>199590</c:v>
                </c:pt>
                <c:pt idx="265">
                  <c:v>163151</c:v>
                </c:pt>
                <c:pt idx="266">
                  <c:v>182866</c:v>
                </c:pt>
                <c:pt idx="267">
                  <c:v>149274</c:v>
                </c:pt>
                <c:pt idx="268">
                  <c:v>155898</c:v>
                </c:pt>
                <c:pt idx="269">
                  <c:v>219140</c:v>
                </c:pt>
                <c:pt idx="270">
                  <c:v>229216</c:v>
                </c:pt>
                <c:pt idx="271">
                  <c:v>201610</c:v>
                </c:pt>
                <c:pt idx="272">
                  <c:v>302366</c:v>
                </c:pt>
                <c:pt idx="273">
                  <c:v>222458</c:v>
                </c:pt>
                <c:pt idx="274">
                  <c:v>130258</c:v>
                </c:pt>
                <c:pt idx="275">
                  <c:v>144370</c:v>
                </c:pt>
                <c:pt idx="276">
                  <c:v>196489</c:v>
                </c:pt>
                <c:pt idx="277">
                  <c:v>171254</c:v>
                </c:pt>
                <c:pt idx="278">
                  <c:v>199360</c:v>
                </c:pt>
                <c:pt idx="279">
                  <c:v>297727</c:v>
                </c:pt>
                <c:pt idx="280">
                  <c:v>274244</c:v>
                </c:pt>
                <c:pt idx="281">
                  <c:v>246095</c:v>
                </c:pt>
                <c:pt idx="282">
                  <c:v>200058</c:v>
                </c:pt>
                <c:pt idx="283">
                  <c:v>219989</c:v>
                </c:pt>
                <c:pt idx="284">
                  <c:v>224372</c:v>
                </c:pt>
                <c:pt idx="285">
                  <c:v>181060</c:v>
                </c:pt>
                <c:pt idx="286">
                  <c:v>233539</c:v>
                </c:pt>
                <c:pt idx="287">
                  <c:v>179769</c:v>
                </c:pt>
                <c:pt idx="288">
                  <c:v>195313</c:v>
                </c:pt>
                <c:pt idx="289">
                  <c:v>172377</c:v>
                </c:pt>
                <c:pt idx="290">
                  <c:v>176727</c:v>
                </c:pt>
                <c:pt idx="291">
                  <c:v>209493</c:v>
                </c:pt>
                <c:pt idx="292">
                  <c:v>158127</c:v>
                </c:pt>
                <c:pt idx="293">
                  <c:v>203618</c:v>
                </c:pt>
                <c:pt idx="294">
                  <c:v>162253</c:v>
                </c:pt>
                <c:pt idx="295">
                  <c:v>159085</c:v>
                </c:pt>
                <c:pt idx="296">
                  <c:v>179332</c:v>
                </c:pt>
                <c:pt idx="297">
                  <c:v>220862</c:v>
                </c:pt>
                <c:pt idx="298">
                  <c:v>223789</c:v>
                </c:pt>
                <c:pt idx="299">
                  <c:v>141923</c:v>
                </c:pt>
                <c:pt idx="300">
                  <c:v>134449</c:v>
                </c:pt>
                <c:pt idx="301">
                  <c:v>151913</c:v>
                </c:pt>
                <c:pt idx="302">
                  <c:v>151219</c:v>
                </c:pt>
                <c:pt idx="303">
                  <c:v>138582</c:v>
                </c:pt>
                <c:pt idx="304">
                  <c:v>231865</c:v>
                </c:pt>
                <c:pt idx="305">
                  <c:v>350413</c:v>
                </c:pt>
                <c:pt idx="306">
                  <c:v>380159</c:v>
                </c:pt>
                <c:pt idx="307">
                  <c:v>238140</c:v>
                </c:pt>
                <c:pt idx="308">
                  <c:v>243726</c:v>
                </c:pt>
                <c:pt idx="309">
                  <c:v>234883</c:v>
                </c:pt>
                <c:pt idx="310">
                  <c:v>180470</c:v>
                </c:pt>
                <c:pt idx="311">
                  <c:v>275864</c:v>
                </c:pt>
                <c:pt idx="312">
                  <c:v>181642</c:v>
                </c:pt>
                <c:pt idx="313">
                  <c:v>124304</c:v>
                </c:pt>
                <c:pt idx="314">
                  <c:v>140985</c:v>
                </c:pt>
                <c:pt idx="315">
                  <c:v>218756</c:v>
                </c:pt>
                <c:pt idx="316">
                  <c:v>149031</c:v>
                </c:pt>
                <c:pt idx="317">
                  <c:v>148116</c:v>
                </c:pt>
                <c:pt idx="318">
                  <c:v>174963</c:v>
                </c:pt>
                <c:pt idx="319">
                  <c:v>228713</c:v>
                </c:pt>
                <c:pt idx="320">
                  <c:v>240244</c:v>
                </c:pt>
                <c:pt idx="321">
                  <c:v>219935</c:v>
                </c:pt>
                <c:pt idx="322">
                  <c:v>183177</c:v>
                </c:pt>
                <c:pt idx="323">
                  <c:v>211057</c:v>
                </c:pt>
                <c:pt idx="324">
                  <c:v>236837</c:v>
                </c:pt>
                <c:pt idx="325">
                  <c:v>254075</c:v>
                </c:pt>
                <c:pt idx="326">
                  <c:v>268680</c:v>
                </c:pt>
                <c:pt idx="327">
                  <c:v>183329</c:v>
                </c:pt>
                <c:pt idx="328">
                  <c:v>211737</c:v>
                </c:pt>
                <c:pt idx="329">
                  <c:v>153500</c:v>
                </c:pt>
                <c:pt idx="330">
                  <c:v>154738</c:v>
                </c:pt>
                <c:pt idx="331">
                  <c:v>224326</c:v>
                </c:pt>
                <c:pt idx="332">
                  <c:v>298521</c:v>
                </c:pt>
                <c:pt idx="333">
                  <c:v>226036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6F3-48EB-80A3-78698FD3DD9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wdrforyou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Sheet1!$K$2:$K$335</c:f>
              <c:numCache>
                <c:formatCode>General</c:formatCode>
                <c:ptCount val="334"/>
                <c:pt idx="0">
                  <c:v>23266</c:v>
                </c:pt>
                <c:pt idx="1">
                  <c:v>73516</c:v>
                </c:pt>
                <c:pt idx="2">
                  <c:v>84618</c:v>
                </c:pt>
                <c:pt idx="3">
                  <c:v>23259</c:v>
                </c:pt>
                <c:pt idx="4">
                  <c:v>12419</c:v>
                </c:pt>
                <c:pt idx="5">
                  <c:v>77559</c:v>
                </c:pt>
                <c:pt idx="6">
                  <c:v>69902</c:v>
                </c:pt>
                <c:pt idx="7">
                  <c:v>63137</c:v>
                </c:pt>
                <c:pt idx="8">
                  <c:v>64332</c:v>
                </c:pt>
                <c:pt idx="9">
                  <c:v>53858</c:v>
                </c:pt>
                <c:pt idx="10">
                  <c:v>57095</c:v>
                </c:pt>
                <c:pt idx="11">
                  <c:v>19848</c:v>
                </c:pt>
                <c:pt idx="12">
                  <c:v>62095</c:v>
                </c:pt>
                <c:pt idx="13">
                  <c:v>17686</c:v>
                </c:pt>
                <c:pt idx="14">
                  <c:v>71347</c:v>
                </c:pt>
                <c:pt idx="15">
                  <c:v>30000</c:v>
                </c:pt>
                <c:pt idx="16">
                  <c:v>69117</c:v>
                </c:pt>
                <c:pt idx="17">
                  <c:v>36852</c:v>
                </c:pt>
                <c:pt idx="18">
                  <c:v>12715</c:v>
                </c:pt>
                <c:pt idx="19">
                  <c:v>23147</c:v>
                </c:pt>
                <c:pt idx="20">
                  <c:v>8880</c:v>
                </c:pt>
                <c:pt idx="21">
                  <c:v>90962</c:v>
                </c:pt>
                <c:pt idx="22">
                  <c:v>73779</c:v>
                </c:pt>
                <c:pt idx="23">
                  <c:v>90128</c:v>
                </c:pt>
                <c:pt idx="24">
                  <c:v>45128</c:v>
                </c:pt>
                <c:pt idx="25">
                  <c:v>28875</c:v>
                </c:pt>
                <c:pt idx="26">
                  <c:v>72389</c:v>
                </c:pt>
                <c:pt idx="27">
                  <c:v>59585</c:v>
                </c:pt>
                <c:pt idx="28">
                  <c:v>77464</c:v>
                </c:pt>
                <c:pt idx="29">
                  <c:v>31429</c:v>
                </c:pt>
                <c:pt idx="30">
                  <c:v>64326</c:v>
                </c:pt>
                <c:pt idx="31">
                  <c:v>20589</c:v>
                </c:pt>
                <c:pt idx="32">
                  <c:v>9000</c:v>
                </c:pt>
                <c:pt idx="33">
                  <c:v>68204</c:v>
                </c:pt>
                <c:pt idx="34">
                  <c:v>56238</c:v>
                </c:pt>
                <c:pt idx="35">
                  <c:v>40755</c:v>
                </c:pt>
                <c:pt idx="36">
                  <c:v>42345</c:v>
                </c:pt>
                <c:pt idx="37">
                  <c:v>99036</c:v>
                </c:pt>
                <c:pt idx="38">
                  <c:v>72827</c:v>
                </c:pt>
                <c:pt idx="39">
                  <c:v>36374</c:v>
                </c:pt>
                <c:pt idx="40">
                  <c:v>53812</c:v>
                </c:pt>
                <c:pt idx="41">
                  <c:v>42564</c:v>
                </c:pt>
                <c:pt idx="42">
                  <c:v>50741</c:v>
                </c:pt>
                <c:pt idx="43">
                  <c:v>134806</c:v>
                </c:pt>
                <c:pt idx="44">
                  <c:v>110829</c:v>
                </c:pt>
                <c:pt idx="45">
                  <c:v>88977</c:v>
                </c:pt>
                <c:pt idx="46">
                  <c:v>147445</c:v>
                </c:pt>
                <c:pt idx="47">
                  <c:v>67121</c:v>
                </c:pt>
                <c:pt idx="48">
                  <c:v>47036</c:v>
                </c:pt>
                <c:pt idx="49">
                  <c:v>67405</c:v>
                </c:pt>
                <c:pt idx="50">
                  <c:v>90696</c:v>
                </c:pt>
                <c:pt idx="51">
                  <c:v>93925</c:v>
                </c:pt>
                <c:pt idx="52">
                  <c:v>88653</c:v>
                </c:pt>
                <c:pt idx="53">
                  <c:v>101311</c:v>
                </c:pt>
                <c:pt idx="54">
                  <c:v>89609</c:v>
                </c:pt>
                <c:pt idx="55">
                  <c:v>17761</c:v>
                </c:pt>
                <c:pt idx="56">
                  <c:v>17684</c:v>
                </c:pt>
                <c:pt idx="57">
                  <c:v>16065</c:v>
                </c:pt>
                <c:pt idx="58">
                  <c:v>98574</c:v>
                </c:pt>
                <c:pt idx="59">
                  <c:v>16951</c:v>
                </c:pt>
                <c:pt idx="60">
                  <c:v>7737</c:v>
                </c:pt>
                <c:pt idx="61">
                  <c:v>70111</c:v>
                </c:pt>
                <c:pt idx="62">
                  <c:v>55959</c:v>
                </c:pt>
                <c:pt idx="63">
                  <c:v>30468</c:v>
                </c:pt>
                <c:pt idx="64">
                  <c:v>64834</c:v>
                </c:pt>
                <c:pt idx="65">
                  <c:v>47490</c:v>
                </c:pt>
                <c:pt idx="66">
                  <c:v>21831</c:v>
                </c:pt>
                <c:pt idx="67">
                  <c:v>70718</c:v>
                </c:pt>
                <c:pt idx="68">
                  <c:v>85883</c:v>
                </c:pt>
                <c:pt idx="69">
                  <c:v>77367</c:v>
                </c:pt>
                <c:pt idx="70">
                  <c:v>103094</c:v>
                </c:pt>
                <c:pt idx="71">
                  <c:v>86332</c:v>
                </c:pt>
                <c:pt idx="72">
                  <c:v>29800</c:v>
                </c:pt>
                <c:pt idx="73">
                  <c:v>86021</c:v>
                </c:pt>
                <c:pt idx="74">
                  <c:v>45168</c:v>
                </c:pt>
                <c:pt idx="75">
                  <c:v>70916</c:v>
                </c:pt>
                <c:pt idx="76">
                  <c:v>85237</c:v>
                </c:pt>
                <c:pt idx="77">
                  <c:v>83864</c:v>
                </c:pt>
                <c:pt idx="78">
                  <c:v>68697</c:v>
                </c:pt>
                <c:pt idx="79">
                  <c:v>91613</c:v>
                </c:pt>
                <c:pt idx="80">
                  <c:v>62137</c:v>
                </c:pt>
                <c:pt idx="81">
                  <c:v>48266</c:v>
                </c:pt>
                <c:pt idx="82">
                  <c:v>13016</c:v>
                </c:pt>
                <c:pt idx="83">
                  <c:v>62736</c:v>
                </c:pt>
                <c:pt idx="84">
                  <c:v>22681</c:v>
                </c:pt>
                <c:pt idx="85">
                  <c:v>74908</c:v>
                </c:pt>
                <c:pt idx="86">
                  <c:v>73143</c:v>
                </c:pt>
                <c:pt idx="87">
                  <c:v>101250</c:v>
                </c:pt>
                <c:pt idx="88">
                  <c:v>59684</c:v>
                </c:pt>
                <c:pt idx="89">
                  <c:v>20530</c:v>
                </c:pt>
                <c:pt idx="90">
                  <c:v>42793</c:v>
                </c:pt>
                <c:pt idx="91">
                  <c:v>40036</c:v>
                </c:pt>
                <c:pt idx="92">
                  <c:v>19917</c:v>
                </c:pt>
                <c:pt idx="93">
                  <c:v>79981</c:v>
                </c:pt>
                <c:pt idx="94">
                  <c:v>94809</c:v>
                </c:pt>
                <c:pt idx="95">
                  <c:v>31048</c:v>
                </c:pt>
                <c:pt idx="96">
                  <c:v>39691</c:v>
                </c:pt>
                <c:pt idx="97">
                  <c:v>35446</c:v>
                </c:pt>
                <c:pt idx="98">
                  <c:v>62971</c:v>
                </c:pt>
                <c:pt idx="99">
                  <c:v>24998</c:v>
                </c:pt>
                <c:pt idx="100">
                  <c:v>88365</c:v>
                </c:pt>
                <c:pt idx="101">
                  <c:v>39356</c:v>
                </c:pt>
                <c:pt idx="102">
                  <c:v>12665</c:v>
                </c:pt>
                <c:pt idx="103">
                  <c:v>240986</c:v>
                </c:pt>
                <c:pt idx="104">
                  <c:v>104609</c:v>
                </c:pt>
                <c:pt idx="105">
                  <c:v>74828</c:v>
                </c:pt>
                <c:pt idx="106">
                  <c:v>25522</c:v>
                </c:pt>
                <c:pt idx="107">
                  <c:v>19428</c:v>
                </c:pt>
                <c:pt idx="108">
                  <c:v>29295</c:v>
                </c:pt>
                <c:pt idx="109">
                  <c:v>14629</c:v>
                </c:pt>
                <c:pt idx="110">
                  <c:v>14481</c:v>
                </c:pt>
                <c:pt idx="111">
                  <c:v>75785</c:v>
                </c:pt>
                <c:pt idx="112">
                  <c:v>79650</c:v>
                </c:pt>
                <c:pt idx="113">
                  <c:v>64775</c:v>
                </c:pt>
                <c:pt idx="114">
                  <c:v>112195</c:v>
                </c:pt>
                <c:pt idx="115">
                  <c:v>88441</c:v>
                </c:pt>
                <c:pt idx="116">
                  <c:v>23948</c:v>
                </c:pt>
                <c:pt idx="117">
                  <c:v>75924</c:v>
                </c:pt>
                <c:pt idx="118">
                  <c:v>80313</c:v>
                </c:pt>
                <c:pt idx="119">
                  <c:v>92226</c:v>
                </c:pt>
                <c:pt idx="120">
                  <c:v>89147</c:v>
                </c:pt>
                <c:pt idx="121">
                  <c:v>75317</c:v>
                </c:pt>
                <c:pt idx="122">
                  <c:v>22118</c:v>
                </c:pt>
                <c:pt idx="123">
                  <c:v>12553</c:v>
                </c:pt>
                <c:pt idx="124">
                  <c:v>63784</c:v>
                </c:pt>
                <c:pt idx="125">
                  <c:v>81417</c:v>
                </c:pt>
                <c:pt idx="126">
                  <c:v>68522</c:v>
                </c:pt>
                <c:pt idx="127">
                  <c:v>44402</c:v>
                </c:pt>
                <c:pt idx="128">
                  <c:v>113161</c:v>
                </c:pt>
                <c:pt idx="129">
                  <c:v>83143</c:v>
                </c:pt>
                <c:pt idx="130">
                  <c:v>55913</c:v>
                </c:pt>
                <c:pt idx="131">
                  <c:v>41613</c:v>
                </c:pt>
                <c:pt idx="132">
                  <c:v>52035</c:v>
                </c:pt>
                <c:pt idx="133">
                  <c:v>38567</c:v>
                </c:pt>
                <c:pt idx="134">
                  <c:v>9157</c:v>
                </c:pt>
                <c:pt idx="135">
                  <c:v>34407</c:v>
                </c:pt>
                <c:pt idx="136">
                  <c:v>12351</c:v>
                </c:pt>
                <c:pt idx="137">
                  <c:v>119390</c:v>
                </c:pt>
                <c:pt idx="138">
                  <c:v>46766</c:v>
                </c:pt>
                <c:pt idx="139">
                  <c:v>78034</c:v>
                </c:pt>
                <c:pt idx="140">
                  <c:v>115609</c:v>
                </c:pt>
                <c:pt idx="141">
                  <c:v>87867</c:v>
                </c:pt>
                <c:pt idx="142">
                  <c:v>84175</c:v>
                </c:pt>
                <c:pt idx="143">
                  <c:v>46906</c:v>
                </c:pt>
                <c:pt idx="144">
                  <c:v>96262</c:v>
                </c:pt>
                <c:pt idx="145">
                  <c:v>29174</c:v>
                </c:pt>
                <c:pt idx="146">
                  <c:v>77864</c:v>
                </c:pt>
                <c:pt idx="147">
                  <c:v>114691</c:v>
                </c:pt>
                <c:pt idx="148">
                  <c:v>64040</c:v>
                </c:pt>
                <c:pt idx="149">
                  <c:v>125161</c:v>
                </c:pt>
                <c:pt idx="150">
                  <c:v>84257</c:v>
                </c:pt>
                <c:pt idx="151">
                  <c:v>83286</c:v>
                </c:pt>
                <c:pt idx="152">
                  <c:v>91355</c:v>
                </c:pt>
                <c:pt idx="153">
                  <c:v>50605</c:v>
                </c:pt>
                <c:pt idx="154">
                  <c:v>82502</c:v>
                </c:pt>
                <c:pt idx="155">
                  <c:v>90328</c:v>
                </c:pt>
                <c:pt idx="156">
                  <c:v>76815</c:v>
                </c:pt>
                <c:pt idx="157">
                  <c:v>35770</c:v>
                </c:pt>
                <c:pt idx="158">
                  <c:v>100755</c:v>
                </c:pt>
                <c:pt idx="159">
                  <c:v>114257</c:v>
                </c:pt>
                <c:pt idx="160">
                  <c:v>75331</c:v>
                </c:pt>
                <c:pt idx="161">
                  <c:v>81902</c:v>
                </c:pt>
                <c:pt idx="162">
                  <c:v>67808</c:v>
                </c:pt>
                <c:pt idx="163">
                  <c:v>41586</c:v>
                </c:pt>
                <c:pt idx="164">
                  <c:v>74692</c:v>
                </c:pt>
                <c:pt idx="165">
                  <c:v>104326</c:v>
                </c:pt>
                <c:pt idx="166">
                  <c:v>96995</c:v>
                </c:pt>
                <c:pt idx="167">
                  <c:v>34480</c:v>
                </c:pt>
                <c:pt idx="168">
                  <c:v>138918</c:v>
                </c:pt>
                <c:pt idx="169">
                  <c:v>94672</c:v>
                </c:pt>
                <c:pt idx="170">
                  <c:v>29444</c:v>
                </c:pt>
                <c:pt idx="171">
                  <c:v>17830</c:v>
                </c:pt>
                <c:pt idx="172">
                  <c:v>94520</c:v>
                </c:pt>
                <c:pt idx="173">
                  <c:v>137001</c:v>
                </c:pt>
                <c:pt idx="174">
                  <c:v>100278</c:v>
                </c:pt>
                <c:pt idx="175">
                  <c:v>33217</c:v>
                </c:pt>
                <c:pt idx="176">
                  <c:v>17131</c:v>
                </c:pt>
                <c:pt idx="177">
                  <c:v>113233</c:v>
                </c:pt>
                <c:pt idx="178">
                  <c:v>38604</c:v>
                </c:pt>
                <c:pt idx="179">
                  <c:v>25603</c:v>
                </c:pt>
                <c:pt idx="180">
                  <c:v>268099</c:v>
                </c:pt>
                <c:pt idx="181">
                  <c:v>437679</c:v>
                </c:pt>
                <c:pt idx="182">
                  <c:v>424903</c:v>
                </c:pt>
                <c:pt idx="183">
                  <c:v>171978</c:v>
                </c:pt>
                <c:pt idx="184">
                  <c:v>146406</c:v>
                </c:pt>
                <c:pt idx="185">
                  <c:v>101513</c:v>
                </c:pt>
                <c:pt idx="186">
                  <c:v>134312</c:v>
                </c:pt>
                <c:pt idx="187">
                  <c:v>97974</c:v>
                </c:pt>
                <c:pt idx="188">
                  <c:v>116447</c:v>
                </c:pt>
                <c:pt idx="189">
                  <c:v>58169</c:v>
                </c:pt>
                <c:pt idx="190">
                  <c:v>58258</c:v>
                </c:pt>
                <c:pt idx="191">
                  <c:v>77166</c:v>
                </c:pt>
                <c:pt idx="192">
                  <c:v>94955</c:v>
                </c:pt>
                <c:pt idx="193">
                  <c:v>57622</c:v>
                </c:pt>
                <c:pt idx="194">
                  <c:v>55200</c:v>
                </c:pt>
                <c:pt idx="195">
                  <c:v>90184</c:v>
                </c:pt>
                <c:pt idx="196">
                  <c:v>125228</c:v>
                </c:pt>
                <c:pt idx="197">
                  <c:v>106592</c:v>
                </c:pt>
                <c:pt idx="198">
                  <c:v>100886</c:v>
                </c:pt>
                <c:pt idx="199">
                  <c:v>39182</c:v>
                </c:pt>
                <c:pt idx="200">
                  <c:v>64309</c:v>
                </c:pt>
                <c:pt idx="201">
                  <c:v>44407</c:v>
                </c:pt>
                <c:pt idx="202">
                  <c:v>89648</c:v>
                </c:pt>
                <c:pt idx="203">
                  <c:v>47067</c:v>
                </c:pt>
                <c:pt idx="204">
                  <c:v>39255</c:v>
                </c:pt>
                <c:pt idx="205">
                  <c:v>35841</c:v>
                </c:pt>
                <c:pt idx="206">
                  <c:v>22649</c:v>
                </c:pt>
                <c:pt idx="207">
                  <c:v>19980</c:v>
                </c:pt>
                <c:pt idx="208">
                  <c:v>104781</c:v>
                </c:pt>
                <c:pt idx="209">
                  <c:v>58839</c:v>
                </c:pt>
                <c:pt idx="210">
                  <c:v>75039</c:v>
                </c:pt>
                <c:pt idx="211">
                  <c:v>79374</c:v>
                </c:pt>
                <c:pt idx="212">
                  <c:v>110814</c:v>
                </c:pt>
                <c:pt idx="213">
                  <c:v>81832</c:v>
                </c:pt>
                <c:pt idx="214">
                  <c:v>38819</c:v>
                </c:pt>
                <c:pt idx="215">
                  <c:v>72669</c:v>
                </c:pt>
                <c:pt idx="216">
                  <c:v>30361</c:v>
                </c:pt>
                <c:pt idx="217">
                  <c:v>58477</c:v>
                </c:pt>
                <c:pt idx="218">
                  <c:v>112524</c:v>
                </c:pt>
                <c:pt idx="219">
                  <c:v>99117</c:v>
                </c:pt>
                <c:pt idx="220">
                  <c:v>46173</c:v>
                </c:pt>
                <c:pt idx="221">
                  <c:v>30217</c:v>
                </c:pt>
                <c:pt idx="222">
                  <c:v>266099</c:v>
                </c:pt>
                <c:pt idx="223">
                  <c:v>59991</c:v>
                </c:pt>
                <c:pt idx="224">
                  <c:v>70558</c:v>
                </c:pt>
                <c:pt idx="225">
                  <c:v>66751</c:v>
                </c:pt>
                <c:pt idx="226">
                  <c:v>104860</c:v>
                </c:pt>
                <c:pt idx="227">
                  <c:v>99350</c:v>
                </c:pt>
                <c:pt idx="228">
                  <c:v>46933</c:v>
                </c:pt>
                <c:pt idx="229">
                  <c:v>54983</c:v>
                </c:pt>
                <c:pt idx="230">
                  <c:v>59786</c:v>
                </c:pt>
                <c:pt idx="231">
                  <c:v>153394</c:v>
                </c:pt>
                <c:pt idx="232">
                  <c:v>88372</c:v>
                </c:pt>
                <c:pt idx="233">
                  <c:v>44907</c:v>
                </c:pt>
                <c:pt idx="234">
                  <c:v>32133</c:v>
                </c:pt>
                <c:pt idx="235">
                  <c:v>33712</c:v>
                </c:pt>
                <c:pt idx="236">
                  <c:v>66425</c:v>
                </c:pt>
                <c:pt idx="237">
                  <c:v>97230</c:v>
                </c:pt>
                <c:pt idx="238">
                  <c:v>79551</c:v>
                </c:pt>
                <c:pt idx="239">
                  <c:v>67958</c:v>
                </c:pt>
                <c:pt idx="240">
                  <c:v>65452</c:v>
                </c:pt>
                <c:pt idx="241">
                  <c:v>32553</c:v>
                </c:pt>
                <c:pt idx="242">
                  <c:v>58722</c:v>
                </c:pt>
                <c:pt idx="243">
                  <c:v>58281</c:v>
                </c:pt>
                <c:pt idx="244">
                  <c:v>78376</c:v>
                </c:pt>
                <c:pt idx="245">
                  <c:v>55344</c:v>
                </c:pt>
                <c:pt idx="246">
                  <c:v>108974</c:v>
                </c:pt>
                <c:pt idx="247">
                  <c:v>45347</c:v>
                </c:pt>
                <c:pt idx="248">
                  <c:v>34146</c:v>
                </c:pt>
                <c:pt idx="249">
                  <c:v>22302</c:v>
                </c:pt>
                <c:pt idx="250">
                  <c:v>79759</c:v>
                </c:pt>
                <c:pt idx="251">
                  <c:v>140665</c:v>
                </c:pt>
                <c:pt idx="252">
                  <c:v>58366</c:v>
                </c:pt>
                <c:pt idx="253">
                  <c:v>69787</c:v>
                </c:pt>
                <c:pt idx="254">
                  <c:v>68956</c:v>
                </c:pt>
                <c:pt idx="255">
                  <c:v>114274</c:v>
                </c:pt>
                <c:pt idx="256">
                  <c:v>56729</c:v>
                </c:pt>
                <c:pt idx="257">
                  <c:v>69637</c:v>
                </c:pt>
                <c:pt idx="258">
                  <c:v>121351</c:v>
                </c:pt>
                <c:pt idx="259">
                  <c:v>84155</c:v>
                </c:pt>
                <c:pt idx="260">
                  <c:v>99651</c:v>
                </c:pt>
                <c:pt idx="261">
                  <c:v>88503</c:v>
                </c:pt>
                <c:pt idx="262">
                  <c:v>31162</c:v>
                </c:pt>
                <c:pt idx="263">
                  <c:v>21098</c:v>
                </c:pt>
                <c:pt idx="264">
                  <c:v>81890</c:v>
                </c:pt>
                <c:pt idx="265">
                  <c:v>28856</c:v>
                </c:pt>
                <c:pt idx="266">
                  <c:v>30730</c:v>
                </c:pt>
                <c:pt idx="267">
                  <c:v>16493</c:v>
                </c:pt>
                <c:pt idx="268">
                  <c:v>11388</c:v>
                </c:pt>
                <c:pt idx="269">
                  <c:v>9713</c:v>
                </c:pt>
                <c:pt idx="270">
                  <c:v>10775</c:v>
                </c:pt>
                <c:pt idx="271">
                  <c:v>72903</c:v>
                </c:pt>
                <c:pt idx="272">
                  <c:v>109641</c:v>
                </c:pt>
                <c:pt idx="273">
                  <c:v>100769</c:v>
                </c:pt>
                <c:pt idx="274">
                  <c:v>53316</c:v>
                </c:pt>
                <c:pt idx="275">
                  <c:v>81290</c:v>
                </c:pt>
                <c:pt idx="276">
                  <c:v>57540</c:v>
                </c:pt>
                <c:pt idx="277">
                  <c:v>29087</c:v>
                </c:pt>
                <c:pt idx="278">
                  <c:v>81939</c:v>
                </c:pt>
                <c:pt idx="279">
                  <c:v>109982</c:v>
                </c:pt>
                <c:pt idx="280">
                  <c:v>121745</c:v>
                </c:pt>
                <c:pt idx="281">
                  <c:v>128556</c:v>
                </c:pt>
                <c:pt idx="282">
                  <c:v>90797</c:v>
                </c:pt>
                <c:pt idx="283">
                  <c:v>50671</c:v>
                </c:pt>
                <c:pt idx="284">
                  <c:v>29977</c:v>
                </c:pt>
                <c:pt idx="285">
                  <c:v>99801</c:v>
                </c:pt>
                <c:pt idx="286">
                  <c:v>62141</c:v>
                </c:pt>
                <c:pt idx="287">
                  <c:v>69702</c:v>
                </c:pt>
                <c:pt idx="288">
                  <c:v>80903</c:v>
                </c:pt>
                <c:pt idx="289">
                  <c:v>112608</c:v>
                </c:pt>
                <c:pt idx="290">
                  <c:v>133680</c:v>
                </c:pt>
                <c:pt idx="291">
                  <c:v>48322</c:v>
                </c:pt>
                <c:pt idx="292">
                  <c:v>120304</c:v>
                </c:pt>
                <c:pt idx="293">
                  <c:v>61495</c:v>
                </c:pt>
                <c:pt idx="294">
                  <c:v>84010</c:v>
                </c:pt>
                <c:pt idx="295">
                  <c:v>111478</c:v>
                </c:pt>
                <c:pt idx="296">
                  <c:v>82483</c:v>
                </c:pt>
                <c:pt idx="297">
                  <c:v>95133</c:v>
                </c:pt>
                <c:pt idx="298">
                  <c:v>54048</c:v>
                </c:pt>
                <c:pt idx="299">
                  <c:v>22365</c:v>
                </c:pt>
                <c:pt idx="300">
                  <c:v>14267</c:v>
                </c:pt>
                <c:pt idx="301">
                  <c:v>103547</c:v>
                </c:pt>
                <c:pt idx="302">
                  <c:v>84191</c:v>
                </c:pt>
                <c:pt idx="303">
                  <c:v>84410</c:v>
                </c:pt>
                <c:pt idx="304">
                  <c:v>58289</c:v>
                </c:pt>
                <c:pt idx="305">
                  <c:v>37637</c:v>
                </c:pt>
                <c:pt idx="306">
                  <c:v>24350</c:v>
                </c:pt>
                <c:pt idx="307">
                  <c:v>137779</c:v>
                </c:pt>
                <c:pt idx="308">
                  <c:v>63715</c:v>
                </c:pt>
                <c:pt idx="309">
                  <c:v>37342</c:v>
                </c:pt>
                <c:pt idx="310">
                  <c:v>89512</c:v>
                </c:pt>
                <c:pt idx="311">
                  <c:v>75755</c:v>
                </c:pt>
                <c:pt idx="312">
                  <c:v>35197</c:v>
                </c:pt>
                <c:pt idx="313">
                  <c:v>62697</c:v>
                </c:pt>
                <c:pt idx="314">
                  <c:v>71501</c:v>
                </c:pt>
                <c:pt idx="315">
                  <c:v>69640</c:v>
                </c:pt>
                <c:pt idx="316">
                  <c:v>116617</c:v>
                </c:pt>
                <c:pt idx="317">
                  <c:v>107084</c:v>
                </c:pt>
                <c:pt idx="318">
                  <c:v>31243</c:v>
                </c:pt>
                <c:pt idx="319">
                  <c:v>86063</c:v>
                </c:pt>
                <c:pt idx="320">
                  <c:v>39549</c:v>
                </c:pt>
                <c:pt idx="321">
                  <c:v>38753</c:v>
                </c:pt>
                <c:pt idx="322">
                  <c:v>63953</c:v>
                </c:pt>
                <c:pt idx="323">
                  <c:v>117746</c:v>
                </c:pt>
                <c:pt idx="324">
                  <c:v>99973</c:v>
                </c:pt>
                <c:pt idx="325">
                  <c:v>56210</c:v>
                </c:pt>
                <c:pt idx="326">
                  <c:v>34708</c:v>
                </c:pt>
                <c:pt idx="327">
                  <c:v>122980</c:v>
                </c:pt>
                <c:pt idx="328">
                  <c:v>96018</c:v>
                </c:pt>
                <c:pt idx="329">
                  <c:v>89643</c:v>
                </c:pt>
                <c:pt idx="330">
                  <c:v>34717</c:v>
                </c:pt>
                <c:pt idx="331">
                  <c:v>39033</c:v>
                </c:pt>
                <c:pt idx="332">
                  <c:v>68115</c:v>
                </c:pt>
                <c:pt idx="333">
                  <c:v>39937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6F3-48EB-80A3-78698FD3DD9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diemaus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Sheet1!$L$2:$L$335</c:f>
              <c:numCache>
                <c:formatCode>General</c:formatCode>
                <c:ptCount val="334"/>
                <c:pt idx="0">
                  <c:v>329999</c:v>
                </c:pt>
                <c:pt idx="1">
                  <c:v>291548</c:v>
                </c:pt>
                <c:pt idx="2">
                  <c:v>172478</c:v>
                </c:pt>
                <c:pt idx="3">
                  <c:v>410162</c:v>
                </c:pt>
                <c:pt idx="4">
                  <c:v>333176</c:v>
                </c:pt>
                <c:pt idx="5">
                  <c:v>185422</c:v>
                </c:pt>
                <c:pt idx="6">
                  <c:v>189987</c:v>
                </c:pt>
                <c:pt idx="7">
                  <c:v>345224</c:v>
                </c:pt>
                <c:pt idx="8">
                  <c:v>241281</c:v>
                </c:pt>
                <c:pt idx="9">
                  <c:v>267285</c:v>
                </c:pt>
                <c:pt idx="10">
                  <c:v>238480</c:v>
                </c:pt>
                <c:pt idx="11">
                  <c:v>202333</c:v>
                </c:pt>
                <c:pt idx="12">
                  <c:v>122736</c:v>
                </c:pt>
                <c:pt idx="13">
                  <c:v>60111</c:v>
                </c:pt>
                <c:pt idx="14">
                  <c:v>136077</c:v>
                </c:pt>
                <c:pt idx="15">
                  <c:v>51106</c:v>
                </c:pt>
                <c:pt idx="16">
                  <c:v>155278</c:v>
                </c:pt>
                <c:pt idx="17">
                  <c:v>74279</c:v>
                </c:pt>
                <c:pt idx="18">
                  <c:v>108098</c:v>
                </c:pt>
                <c:pt idx="19">
                  <c:v>32411</c:v>
                </c:pt>
                <c:pt idx="20">
                  <c:v>314633</c:v>
                </c:pt>
                <c:pt idx="21">
                  <c:v>259098</c:v>
                </c:pt>
                <c:pt idx="22">
                  <c:v>379052</c:v>
                </c:pt>
                <c:pt idx="23">
                  <c:v>205524</c:v>
                </c:pt>
                <c:pt idx="24">
                  <c:v>152066</c:v>
                </c:pt>
                <c:pt idx="25">
                  <c:v>518819</c:v>
                </c:pt>
                <c:pt idx="26">
                  <c:v>546594</c:v>
                </c:pt>
                <c:pt idx="27">
                  <c:v>172559</c:v>
                </c:pt>
                <c:pt idx="28">
                  <c:v>126940</c:v>
                </c:pt>
                <c:pt idx="29">
                  <c:v>56545</c:v>
                </c:pt>
                <c:pt idx="30">
                  <c:v>200969</c:v>
                </c:pt>
                <c:pt idx="31">
                  <c:v>106530</c:v>
                </c:pt>
                <c:pt idx="32">
                  <c:v>157183</c:v>
                </c:pt>
                <c:pt idx="33">
                  <c:v>59461</c:v>
                </c:pt>
                <c:pt idx="34">
                  <c:v>170014</c:v>
                </c:pt>
                <c:pt idx="35">
                  <c:v>75025</c:v>
                </c:pt>
                <c:pt idx="36">
                  <c:v>257621</c:v>
                </c:pt>
                <c:pt idx="37">
                  <c:v>125182</c:v>
                </c:pt>
                <c:pt idx="38">
                  <c:v>131054</c:v>
                </c:pt>
                <c:pt idx="39">
                  <c:v>74923</c:v>
                </c:pt>
                <c:pt idx="40">
                  <c:v>251659</c:v>
                </c:pt>
                <c:pt idx="41">
                  <c:v>128227</c:v>
                </c:pt>
                <c:pt idx="42">
                  <c:v>132263</c:v>
                </c:pt>
                <c:pt idx="43">
                  <c:v>46953</c:v>
                </c:pt>
                <c:pt idx="44">
                  <c:v>296042</c:v>
                </c:pt>
                <c:pt idx="45">
                  <c:v>64014</c:v>
                </c:pt>
                <c:pt idx="46">
                  <c:v>245822</c:v>
                </c:pt>
                <c:pt idx="47">
                  <c:v>77870</c:v>
                </c:pt>
                <c:pt idx="48">
                  <c:v>206276</c:v>
                </c:pt>
                <c:pt idx="49">
                  <c:v>97056</c:v>
                </c:pt>
                <c:pt idx="50">
                  <c:v>180885</c:v>
                </c:pt>
                <c:pt idx="51">
                  <c:v>190774</c:v>
                </c:pt>
                <c:pt idx="52">
                  <c:v>64512</c:v>
                </c:pt>
                <c:pt idx="53">
                  <c:v>2104250</c:v>
                </c:pt>
                <c:pt idx="54">
                  <c:v>224959</c:v>
                </c:pt>
                <c:pt idx="55">
                  <c:v>111588</c:v>
                </c:pt>
                <c:pt idx="56">
                  <c:v>48639</c:v>
                </c:pt>
                <c:pt idx="57">
                  <c:v>223819</c:v>
                </c:pt>
                <c:pt idx="58">
                  <c:v>105455</c:v>
                </c:pt>
                <c:pt idx="59">
                  <c:v>462234</c:v>
                </c:pt>
                <c:pt idx="60">
                  <c:v>452532</c:v>
                </c:pt>
                <c:pt idx="61">
                  <c:v>454586</c:v>
                </c:pt>
                <c:pt idx="62">
                  <c:v>341956</c:v>
                </c:pt>
                <c:pt idx="63">
                  <c:v>227186</c:v>
                </c:pt>
                <c:pt idx="64">
                  <c:v>109472</c:v>
                </c:pt>
                <c:pt idx="65">
                  <c:v>267638</c:v>
                </c:pt>
                <c:pt idx="66">
                  <c:v>103417</c:v>
                </c:pt>
                <c:pt idx="67">
                  <c:v>232518</c:v>
                </c:pt>
                <c:pt idx="68">
                  <c:v>92162</c:v>
                </c:pt>
                <c:pt idx="69">
                  <c:v>157442</c:v>
                </c:pt>
                <c:pt idx="70">
                  <c:v>58109</c:v>
                </c:pt>
                <c:pt idx="71">
                  <c:v>170553</c:v>
                </c:pt>
                <c:pt idx="72">
                  <c:v>78972</c:v>
                </c:pt>
                <c:pt idx="73">
                  <c:v>135756</c:v>
                </c:pt>
                <c:pt idx="74">
                  <c:v>79301</c:v>
                </c:pt>
                <c:pt idx="75">
                  <c:v>302962</c:v>
                </c:pt>
                <c:pt idx="76">
                  <c:v>196015</c:v>
                </c:pt>
                <c:pt idx="77">
                  <c:v>136595</c:v>
                </c:pt>
                <c:pt idx="78">
                  <c:v>55208</c:v>
                </c:pt>
                <c:pt idx="79">
                  <c:v>202747</c:v>
                </c:pt>
                <c:pt idx="80">
                  <c:v>118923</c:v>
                </c:pt>
                <c:pt idx="81">
                  <c:v>261814</c:v>
                </c:pt>
                <c:pt idx="82">
                  <c:v>87218</c:v>
                </c:pt>
                <c:pt idx="83">
                  <c:v>207783</c:v>
                </c:pt>
                <c:pt idx="84">
                  <c:v>288889</c:v>
                </c:pt>
                <c:pt idx="85">
                  <c:v>100748</c:v>
                </c:pt>
                <c:pt idx="86">
                  <c:v>152784</c:v>
                </c:pt>
                <c:pt idx="87">
                  <c:v>87675</c:v>
                </c:pt>
                <c:pt idx="88">
                  <c:v>167973</c:v>
                </c:pt>
                <c:pt idx="89">
                  <c:v>46763</c:v>
                </c:pt>
                <c:pt idx="90">
                  <c:v>671164</c:v>
                </c:pt>
                <c:pt idx="91">
                  <c:v>247610</c:v>
                </c:pt>
                <c:pt idx="92">
                  <c:v>222121</c:v>
                </c:pt>
                <c:pt idx="93">
                  <c:v>128629</c:v>
                </c:pt>
                <c:pt idx="94">
                  <c:v>146138</c:v>
                </c:pt>
                <c:pt idx="95">
                  <c:v>114155</c:v>
                </c:pt>
                <c:pt idx="96">
                  <c:v>85427</c:v>
                </c:pt>
                <c:pt idx="97">
                  <c:v>315536</c:v>
                </c:pt>
                <c:pt idx="98">
                  <c:v>260037</c:v>
                </c:pt>
                <c:pt idx="99">
                  <c:v>292685</c:v>
                </c:pt>
                <c:pt idx="100">
                  <c:v>166205</c:v>
                </c:pt>
                <c:pt idx="101">
                  <c:v>218841</c:v>
                </c:pt>
                <c:pt idx="102">
                  <c:v>124009</c:v>
                </c:pt>
                <c:pt idx="103">
                  <c:v>220266</c:v>
                </c:pt>
                <c:pt idx="104">
                  <c:v>87064</c:v>
                </c:pt>
                <c:pt idx="105">
                  <c:v>71541</c:v>
                </c:pt>
                <c:pt idx="106">
                  <c:v>119609</c:v>
                </c:pt>
                <c:pt idx="107">
                  <c:v>78004</c:v>
                </c:pt>
                <c:pt idx="108">
                  <c:v>37869</c:v>
                </c:pt>
                <c:pt idx="109">
                  <c:v>522570</c:v>
                </c:pt>
                <c:pt idx="110">
                  <c:v>319513</c:v>
                </c:pt>
                <c:pt idx="111">
                  <c:v>162837</c:v>
                </c:pt>
                <c:pt idx="112">
                  <c:v>65644</c:v>
                </c:pt>
                <c:pt idx="113">
                  <c:v>252237</c:v>
                </c:pt>
                <c:pt idx="114">
                  <c:v>87632</c:v>
                </c:pt>
                <c:pt idx="115">
                  <c:v>162434</c:v>
                </c:pt>
                <c:pt idx="116">
                  <c:v>71810</c:v>
                </c:pt>
                <c:pt idx="117">
                  <c:v>106179</c:v>
                </c:pt>
                <c:pt idx="118">
                  <c:v>37278</c:v>
                </c:pt>
                <c:pt idx="119">
                  <c:v>105742</c:v>
                </c:pt>
                <c:pt idx="120">
                  <c:v>44396</c:v>
                </c:pt>
                <c:pt idx="121">
                  <c:v>111753</c:v>
                </c:pt>
                <c:pt idx="122">
                  <c:v>49509</c:v>
                </c:pt>
                <c:pt idx="123">
                  <c:v>1180576</c:v>
                </c:pt>
                <c:pt idx="124">
                  <c:v>794431</c:v>
                </c:pt>
                <c:pt idx="125">
                  <c:v>269223</c:v>
                </c:pt>
                <c:pt idx="126">
                  <c:v>129442</c:v>
                </c:pt>
                <c:pt idx="127">
                  <c:v>416799</c:v>
                </c:pt>
                <c:pt idx="128">
                  <c:v>332500</c:v>
                </c:pt>
                <c:pt idx="129">
                  <c:v>266261</c:v>
                </c:pt>
                <c:pt idx="130">
                  <c:v>121769</c:v>
                </c:pt>
                <c:pt idx="131">
                  <c:v>200888</c:v>
                </c:pt>
                <c:pt idx="132">
                  <c:v>99930</c:v>
                </c:pt>
                <c:pt idx="133">
                  <c:v>136128</c:v>
                </c:pt>
                <c:pt idx="134">
                  <c:v>63002</c:v>
                </c:pt>
                <c:pt idx="135">
                  <c:v>207962</c:v>
                </c:pt>
                <c:pt idx="136">
                  <c:v>84290</c:v>
                </c:pt>
                <c:pt idx="137">
                  <c:v>179136</c:v>
                </c:pt>
                <c:pt idx="138">
                  <c:v>325241</c:v>
                </c:pt>
                <c:pt idx="139">
                  <c:v>161099</c:v>
                </c:pt>
                <c:pt idx="140">
                  <c:v>142644</c:v>
                </c:pt>
                <c:pt idx="141">
                  <c:v>81724</c:v>
                </c:pt>
                <c:pt idx="142">
                  <c:v>127725</c:v>
                </c:pt>
                <c:pt idx="143">
                  <c:v>70378</c:v>
                </c:pt>
                <c:pt idx="144">
                  <c:v>148463</c:v>
                </c:pt>
                <c:pt idx="145">
                  <c:v>64850</c:v>
                </c:pt>
                <c:pt idx="146">
                  <c:v>223627</c:v>
                </c:pt>
                <c:pt idx="147">
                  <c:v>101377</c:v>
                </c:pt>
                <c:pt idx="148">
                  <c:v>395858</c:v>
                </c:pt>
                <c:pt idx="149">
                  <c:v>361953</c:v>
                </c:pt>
                <c:pt idx="150">
                  <c:v>87537</c:v>
                </c:pt>
                <c:pt idx="151">
                  <c:v>237399</c:v>
                </c:pt>
                <c:pt idx="152">
                  <c:v>82923</c:v>
                </c:pt>
                <c:pt idx="153">
                  <c:v>156737</c:v>
                </c:pt>
                <c:pt idx="154">
                  <c:v>71496</c:v>
                </c:pt>
                <c:pt idx="155">
                  <c:v>113141</c:v>
                </c:pt>
                <c:pt idx="156">
                  <c:v>398029</c:v>
                </c:pt>
                <c:pt idx="157">
                  <c:v>240102</c:v>
                </c:pt>
                <c:pt idx="158">
                  <c:v>269628</c:v>
                </c:pt>
                <c:pt idx="159">
                  <c:v>114702</c:v>
                </c:pt>
                <c:pt idx="160">
                  <c:v>367406</c:v>
                </c:pt>
                <c:pt idx="161">
                  <c:v>297595</c:v>
                </c:pt>
                <c:pt idx="162">
                  <c:v>200990</c:v>
                </c:pt>
                <c:pt idx="163">
                  <c:v>98920</c:v>
                </c:pt>
                <c:pt idx="164">
                  <c:v>147837</c:v>
                </c:pt>
                <c:pt idx="165">
                  <c:v>105078</c:v>
                </c:pt>
                <c:pt idx="166">
                  <c:v>375431</c:v>
                </c:pt>
                <c:pt idx="167">
                  <c:v>501233</c:v>
                </c:pt>
                <c:pt idx="168">
                  <c:v>195516</c:v>
                </c:pt>
                <c:pt idx="169">
                  <c:v>200396</c:v>
                </c:pt>
                <c:pt idx="170">
                  <c:v>98675</c:v>
                </c:pt>
                <c:pt idx="171">
                  <c:v>181652</c:v>
                </c:pt>
                <c:pt idx="172">
                  <c:v>109071</c:v>
                </c:pt>
                <c:pt idx="173">
                  <c:v>144778</c:v>
                </c:pt>
                <c:pt idx="174">
                  <c:v>52104</c:v>
                </c:pt>
                <c:pt idx="175">
                  <c:v>146645</c:v>
                </c:pt>
                <c:pt idx="176">
                  <c:v>270345</c:v>
                </c:pt>
                <c:pt idx="177">
                  <c:v>159719</c:v>
                </c:pt>
                <c:pt idx="178">
                  <c:v>139549</c:v>
                </c:pt>
                <c:pt idx="179">
                  <c:v>91421</c:v>
                </c:pt>
                <c:pt idx="180">
                  <c:v>244283</c:v>
                </c:pt>
                <c:pt idx="181">
                  <c:v>106422</c:v>
                </c:pt>
                <c:pt idx="182">
                  <c:v>211317</c:v>
                </c:pt>
                <c:pt idx="183">
                  <c:v>74456</c:v>
                </c:pt>
                <c:pt idx="184">
                  <c:v>114229</c:v>
                </c:pt>
                <c:pt idx="185">
                  <c:v>152199</c:v>
                </c:pt>
                <c:pt idx="186">
                  <c:v>77193</c:v>
                </c:pt>
                <c:pt idx="187">
                  <c:v>142439</c:v>
                </c:pt>
                <c:pt idx="188">
                  <c:v>53180</c:v>
                </c:pt>
                <c:pt idx="189">
                  <c:v>32247</c:v>
                </c:pt>
                <c:pt idx="190">
                  <c:v>187841</c:v>
                </c:pt>
                <c:pt idx="191">
                  <c:v>49427</c:v>
                </c:pt>
                <c:pt idx="192">
                  <c:v>168211</c:v>
                </c:pt>
                <c:pt idx="193">
                  <c:v>209281</c:v>
                </c:pt>
                <c:pt idx="194">
                  <c:v>61791</c:v>
                </c:pt>
                <c:pt idx="195">
                  <c:v>183754</c:v>
                </c:pt>
                <c:pt idx="196">
                  <c:v>62022</c:v>
                </c:pt>
                <c:pt idx="197">
                  <c:v>105406</c:v>
                </c:pt>
                <c:pt idx="198">
                  <c:v>44672</c:v>
                </c:pt>
                <c:pt idx="199">
                  <c:v>37437</c:v>
                </c:pt>
                <c:pt idx="200">
                  <c:v>40000</c:v>
                </c:pt>
                <c:pt idx="201">
                  <c:v>157455</c:v>
                </c:pt>
                <c:pt idx="202">
                  <c:v>53232</c:v>
                </c:pt>
                <c:pt idx="203">
                  <c:v>145261</c:v>
                </c:pt>
                <c:pt idx="204">
                  <c:v>71326</c:v>
                </c:pt>
                <c:pt idx="205">
                  <c:v>121448</c:v>
                </c:pt>
                <c:pt idx="206">
                  <c:v>59723</c:v>
                </c:pt>
                <c:pt idx="207">
                  <c:v>407810</c:v>
                </c:pt>
                <c:pt idx="208">
                  <c:v>382072</c:v>
                </c:pt>
                <c:pt idx="209">
                  <c:v>386400</c:v>
                </c:pt>
                <c:pt idx="210">
                  <c:v>341539</c:v>
                </c:pt>
                <c:pt idx="211">
                  <c:v>111622</c:v>
                </c:pt>
                <c:pt idx="212">
                  <c:v>333650</c:v>
                </c:pt>
                <c:pt idx="213">
                  <c:v>159989</c:v>
                </c:pt>
                <c:pt idx="214">
                  <c:v>332042</c:v>
                </c:pt>
                <c:pt idx="215">
                  <c:v>122285</c:v>
                </c:pt>
                <c:pt idx="216">
                  <c:v>504034</c:v>
                </c:pt>
                <c:pt idx="217">
                  <c:v>268027</c:v>
                </c:pt>
                <c:pt idx="218">
                  <c:v>208350</c:v>
                </c:pt>
                <c:pt idx="219">
                  <c:v>142135</c:v>
                </c:pt>
                <c:pt idx="220">
                  <c:v>309978</c:v>
                </c:pt>
                <c:pt idx="221">
                  <c:v>225283</c:v>
                </c:pt>
                <c:pt idx="222">
                  <c:v>211304</c:v>
                </c:pt>
                <c:pt idx="223">
                  <c:v>109097</c:v>
                </c:pt>
                <c:pt idx="224">
                  <c:v>304221</c:v>
                </c:pt>
                <c:pt idx="225">
                  <c:v>159751</c:v>
                </c:pt>
                <c:pt idx="226">
                  <c:v>164765</c:v>
                </c:pt>
                <c:pt idx="227">
                  <c:v>117245</c:v>
                </c:pt>
                <c:pt idx="228">
                  <c:v>155765</c:v>
                </c:pt>
                <c:pt idx="229">
                  <c:v>77265</c:v>
                </c:pt>
                <c:pt idx="230">
                  <c:v>133981</c:v>
                </c:pt>
                <c:pt idx="231">
                  <c:v>61903</c:v>
                </c:pt>
                <c:pt idx="232">
                  <c:v>103327</c:v>
                </c:pt>
                <c:pt idx="233">
                  <c:v>58066</c:v>
                </c:pt>
                <c:pt idx="234">
                  <c:v>178584</c:v>
                </c:pt>
                <c:pt idx="235">
                  <c:v>148767</c:v>
                </c:pt>
                <c:pt idx="236">
                  <c:v>183459</c:v>
                </c:pt>
                <c:pt idx="237">
                  <c:v>78601</c:v>
                </c:pt>
                <c:pt idx="238">
                  <c:v>178971</c:v>
                </c:pt>
                <c:pt idx="239">
                  <c:v>256425</c:v>
                </c:pt>
                <c:pt idx="240">
                  <c:v>445767</c:v>
                </c:pt>
                <c:pt idx="241">
                  <c:v>363217</c:v>
                </c:pt>
                <c:pt idx="242">
                  <c:v>171773</c:v>
                </c:pt>
                <c:pt idx="243">
                  <c:v>377198</c:v>
                </c:pt>
                <c:pt idx="244">
                  <c:v>281507</c:v>
                </c:pt>
                <c:pt idx="245">
                  <c:v>210278</c:v>
                </c:pt>
                <c:pt idx="246">
                  <c:v>106286</c:v>
                </c:pt>
                <c:pt idx="247">
                  <c:v>169426</c:v>
                </c:pt>
                <c:pt idx="248">
                  <c:v>93856</c:v>
                </c:pt>
                <c:pt idx="249">
                  <c:v>188311</c:v>
                </c:pt>
                <c:pt idx="250">
                  <c:v>80153</c:v>
                </c:pt>
                <c:pt idx="251">
                  <c:v>197017</c:v>
                </c:pt>
                <c:pt idx="252">
                  <c:v>85267</c:v>
                </c:pt>
                <c:pt idx="253">
                  <c:v>182976</c:v>
                </c:pt>
                <c:pt idx="254">
                  <c:v>75021</c:v>
                </c:pt>
                <c:pt idx="255">
                  <c:v>182192</c:v>
                </c:pt>
                <c:pt idx="256">
                  <c:v>120355</c:v>
                </c:pt>
                <c:pt idx="257">
                  <c:v>114703</c:v>
                </c:pt>
                <c:pt idx="258">
                  <c:v>59059</c:v>
                </c:pt>
                <c:pt idx="259">
                  <c:v>135084</c:v>
                </c:pt>
                <c:pt idx="260">
                  <c:v>66159</c:v>
                </c:pt>
                <c:pt idx="261">
                  <c:v>176231</c:v>
                </c:pt>
                <c:pt idx="262">
                  <c:v>99473</c:v>
                </c:pt>
                <c:pt idx="263">
                  <c:v>209355</c:v>
                </c:pt>
                <c:pt idx="264">
                  <c:v>63876</c:v>
                </c:pt>
                <c:pt idx="265">
                  <c:v>599205</c:v>
                </c:pt>
                <c:pt idx="266">
                  <c:v>492079</c:v>
                </c:pt>
                <c:pt idx="267">
                  <c:v>314884</c:v>
                </c:pt>
                <c:pt idx="268">
                  <c:v>195678</c:v>
                </c:pt>
                <c:pt idx="269">
                  <c:v>368492</c:v>
                </c:pt>
                <c:pt idx="270">
                  <c:v>294456</c:v>
                </c:pt>
                <c:pt idx="271">
                  <c:v>190781</c:v>
                </c:pt>
                <c:pt idx="272">
                  <c:v>95359</c:v>
                </c:pt>
                <c:pt idx="273">
                  <c:v>207005</c:v>
                </c:pt>
                <c:pt idx="274">
                  <c:v>92887</c:v>
                </c:pt>
                <c:pt idx="275">
                  <c:v>183081</c:v>
                </c:pt>
                <c:pt idx="276">
                  <c:v>255161</c:v>
                </c:pt>
                <c:pt idx="277">
                  <c:v>334198</c:v>
                </c:pt>
                <c:pt idx="278">
                  <c:v>131736</c:v>
                </c:pt>
                <c:pt idx="279">
                  <c:v>129857</c:v>
                </c:pt>
                <c:pt idx="280">
                  <c:v>75723</c:v>
                </c:pt>
                <c:pt idx="281">
                  <c:v>289213</c:v>
                </c:pt>
                <c:pt idx="282">
                  <c:v>398809</c:v>
                </c:pt>
                <c:pt idx="283">
                  <c:v>220630</c:v>
                </c:pt>
                <c:pt idx="284">
                  <c:v>266357</c:v>
                </c:pt>
                <c:pt idx="285">
                  <c:v>102001</c:v>
                </c:pt>
                <c:pt idx="286">
                  <c:v>180289</c:v>
                </c:pt>
                <c:pt idx="287">
                  <c:v>86561</c:v>
                </c:pt>
                <c:pt idx="288">
                  <c:v>177962</c:v>
                </c:pt>
                <c:pt idx="289">
                  <c:v>187279</c:v>
                </c:pt>
                <c:pt idx="290">
                  <c:v>275749</c:v>
                </c:pt>
                <c:pt idx="291">
                  <c:v>164725</c:v>
                </c:pt>
                <c:pt idx="292">
                  <c:v>142080</c:v>
                </c:pt>
                <c:pt idx="293">
                  <c:v>74014</c:v>
                </c:pt>
                <c:pt idx="294">
                  <c:v>153855</c:v>
                </c:pt>
                <c:pt idx="295">
                  <c:v>87371</c:v>
                </c:pt>
                <c:pt idx="296">
                  <c:v>93212</c:v>
                </c:pt>
                <c:pt idx="297">
                  <c:v>299298</c:v>
                </c:pt>
                <c:pt idx="298">
                  <c:v>311625</c:v>
                </c:pt>
                <c:pt idx="299">
                  <c:v>95524</c:v>
                </c:pt>
                <c:pt idx="300">
                  <c:v>154245</c:v>
                </c:pt>
                <c:pt idx="301">
                  <c:v>73564</c:v>
                </c:pt>
                <c:pt idx="302">
                  <c:v>238351</c:v>
                </c:pt>
                <c:pt idx="303">
                  <c:v>236910</c:v>
                </c:pt>
                <c:pt idx="304">
                  <c:v>222819</c:v>
                </c:pt>
                <c:pt idx="305">
                  <c:v>146656</c:v>
                </c:pt>
                <c:pt idx="306">
                  <c:v>156972</c:v>
                </c:pt>
                <c:pt idx="307">
                  <c:v>86669</c:v>
                </c:pt>
                <c:pt idx="308">
                  <c:v>59067</c:v>
                </c:pt>
                <c:pt idx="309">
                  <c:v>166606</c:v>
                </c:pt>
                <c:pt idx="310">
                  <c:v>95716</c:v>
                </c:pt>
                <c:pt idx="311">
                  <c:v>221621</c:v>
                </c:pt>
                <c:pt idx="312">
                  <c:v>156767</c:v>
                </c:pt>
                <c:pt idx="313">
                  <c:v>81910</c:v>
                </c:pt>
                <c:pt idx="314">
                  <c:v>68464</c:v>
                </c:pt>
                <c:pt idx="315">
                  <c:v>55477</c:v>
                </c:pt>
                <c:pt idx="316">
                  <c:v>127937</c:v>
                </c:pt>
                <c:pt idx="317">
                  <c:v>95949</c:v>
                </c:pt>
                <c:pt idx="318">
                  <c:v>118991</c:v>
                </c:pt>
                <c:pt idx="319">
                  <c:v>140841</c:v>
                </c:pt>
                <c:pt idx="320">
                  <c:v>138674</c:v>
                </c:pt>
                <c:pt idx="321">
                  <c:v>226533</c:v>
                </c:pt>
                <c:pt idx="322">
                  <c:v>155738</c:v>
                </c:pt>
                <c:pt idx="323">
                  <c:v>118280</c:v>
                </c:pt>
                <c:pt idx="324">
                  <c:v>194586</c:v>
                </c:pt>
                <c:pt idx="325">
                  <c:v>111197</c:v>
                </c:pt>
                <c:pt idx="326">
                  <c:v>131473</c:v>
                </c:pt>
                <c:pt idx="327">
                  <c:v>51516</c:v>
                </c:pt>
                <c:pt idx="328">
                  <c:v>176566</c:v>
                </c:pt>
                <c:pt idx="329">
                  <c:v>90220</c:v>
                </c:pt>
                <c:pt idx="330">
                  <c:v>265047</c:v>
                </c:pt>
                <c:pt idx="331">
                  <c:v>102678</c:v>
                </c:pt>
                <c:pt idx="332">
                  <c:v>248550</c:v>
                </c:pt>
                <c:pt idx="333">
                  <c:v>137282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6F3-48EB-80A3-78698FD3DD9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weltspiegel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Sheet1!$M$2:$M$335</c:f>
              <c:numCache>
                <c:formatCode>General</c:formatCode>
                <c:ptCount val="334"/>
                <c:pt idx="0">
                  <c:v>333286</c:v>
                </c:pt>
                <c:pt idx="1">
                  <c:v>1011892</c:v>
                </c:pt>
                <c:pt idx="2">
                  <c:v>1878279</c:v>
                </c:pt>
                <c:pt idx="3">
                  <c:v>584767</c:v>
                </c:pt>
                <c:pt idx="4">
                  <c:v>541359</c:v>
                </c:pt>
                <c:pt idx="5">
                  <c:v>836773</c:v>
                </c:pt>
                <c:pt idx="6">
                  <c:v>1016498</c:v>
                </c:pt>
                <c:pt idx="7">
                  <c:v>667689</c:v>
                </c:pt>
                <c:pt idx="8">
                  <c:v>263119</c:v>
                </c:pt>
                <c:pt idx="9">
                  <c:v>1493021</c:v>
                </c:pt>
                <c:pt idx="10">
                  <c:v>994537</c:v>
                </c:pt>
                <c:pt idx="11">
                  <c:v>514302</c:v>
                </c:pt>
                <c:pt idx="12">
                  <c:v>297926</c:v>
                </c:pt>
                <c:pt idx="13">
                  <c:v>1206361</c:v>
                </c:pt>
                <c:pt idx="14">
                  <c:v>878840</c:v>
                </c:pt>
                <c:pt idx="15">
                  <c:v>1151079</c:v>
                </c:pt>
                <c:pt idx="16">
                  <c:v>1532980</c:v>
                </c:pt>
                <c:pt idx="17">
                  <c:v>419161</c:v>
                </c:pt>
                <c:pt idx="18">
                  <c:v>306518</c:v>
                </c:pt>
                <c:pt idx="19">
                  <c:v>652636</c:v>
                </c:pt>
                <c:pt idx="20">
                  <c:v>279108</c:v>
                </c:pt>
                <c:pt idx="21">
                  <c:v>787914</c:v>
                </c:pt>
                <c:pt idx="22">
                  <c:v>655728</c:v>
                </c:pt>
                <c:pt idx="23">
                  <c:v>351944</c:v>
                </c:pt>
                <c:pt idx="24">
                  <c:v>305295</c:v>
                </c:pt>
                <c:pt idx="25">
                  <c:v>379106</c:v>
                </c:pt>
                <c:pt idx="26">
                  <c:v>293221</c:v>
                </c:pt>
                <c:pt idx="27">
                  <c:v>1614653</c:v>
                </c:pt>
                <c:pt idx="28">
                  <c:v>538484</c:v>
                </c:pt>
                <c:pt idx="29">
                  <c:v>199647</c:v>
                </c:pt>
                <c:pt idx="30">
                  <c:v>262710</c:v>
                </c:pt>
                <c:pt idx="31">
                  <c:v>331004</c:v>
                </c:pt>
                <c:pt idx="32">
                  <c:v>252493</c:v>
                </c:pt>
                <c:pt idx="33">
                  <c:v>123050</c:v>
                </c:pt>
                <c:pt idx="34">
                  <c:v>452259</c:v>
                </c:pt>
                <c:pt idx="35">
                  <c:v>243403</c:v>
                </c:pt>
                <c:pt idx="36">
                  <c:v>619662</c:v>
                </c:pt>
                <c:pt idx="37">
                  <c:v>597713</c:v>
                </c:pt>
                <c:pt idx="38">
                  <c:v>806432</c:v>
                </c:pt>
                <c:pt idx="39">
                  <c:v>391497</c:v>
                </c:pt>
                <c:pt idx="40">
                  <c:v>187261</c:v>
                </c:pt>
                <c:pt idx="41">
                  <c:v>553652</c:v>
                </c:pt>
                <c:pt idx="42">
                  <c:v>466101</c:v>
                </c:pt>
                <c:pt idx="43">
                  <c:v>206607</c:v>
                </c:pt>
                <c:pt idx="44">
                  <c:v>130725</c:v>
                </c:pt>
                <c:pt idx="45">
                  <c:v>162906</c:v>
                </c:pt>
                <c:pt idx="46">
                  <c:v>217042</c:v>
                </c:pt>
                <c:pt idx="47">
                  <c:v>118658</c:v>
                </c:pt>
                <c:pt idx="48">
                  <c:v>106923</c:v>
                </c:pt>
                <c:pt idx="49">
                  <c:v>97322</c:v>
                </c:pt>
                <c:pt idx="50">
                  <c:v>84264</c:v>
                </c:pt>
                <c:pt idx="51">
                  <c:v>118534</c:v>
                </c:pt>
                <c:pt idx="52">
                  <c:v>93015</c:v>
                </c:pt>
                <c:pt idx="53">
                  <c:v>123587</c:v>
                </c:pt>
                <c:pt idx="54">
                  <c:v>101843</c:v>
                </c:pt>
                <c:pt idx="55">
                  <c:v>91826</c:v>
                </c:pt>
                <c:pt idx="56">
                  <c:v>737650</c:v>
                </c:pt>
                <c:pt idx="57">
                  <c:v>521227</c:v>
                </c:pt>
                <c:pt idx="58">
                  <c:v>237656</c:v>
                </c:pt>
                <c:pt idx="59">
                  <c:v>292660</c:v>
                </c:pt>
                <c:pt idx="60">
                  <c:v>317692</c:v>
                </c:pt>
                <c:pt idx="61">
                  <c:v>208317</c:v>
                </c:pt>
                <c:pt idx="62">
                  <c:v>707926</c:v>
                </c:pt>
                <c:pt idx="63">
                  <c:v>326425</c:v>
                </c:pt>
                <c:pt idx="64">
                  <c:v>1002190</c:v>
                </c:pt>
                <c:pt idx="65">
                  <c:v>935074</c:v>
                </c:pt>
                <c:pt idx="66">
                  <c:v>342720</c:v>
                </c:pt>
                <c:pt idx="67">
                  <c:v>246745</c:v>
                </c:pt>
                <c:pt idx="68">
                  <c:v>189713</c:v>
                </c:pt>
                <c:pt idx="69">
                  <c:v>187679</c:v>
                </c:pt>
                <c:pt idx="70">
                  <c:v>156025</c:v>
                </c:pt>
                <c:pt idx="71">
                  <c:v>157929</c:v>
                </c:pt>
                <c:pt idx="72">
                  <c:v>987004</c:v>
                </c:pt>
                <c:pt idx="73">
                  <c:v>459588</c:v>
                </c:pt>
                <c:pt idx="74">
                  <c:v>233963</c:v>
                </c:pt>
                <c:pt idx="75">
                  <c:v>719066</c:v>
                </c:pt>
                <c:pt idx="76">
                  <c:v>252816</c:v>
                </c:pt>
                <c:pt idx="77">
                  <c:v>583874</c:v>
                </c:pt>
                <c:pt idx="78">
                  <c:v>718030</c:v>
                </c:pt>
                <c:pt idx="79">
                  <c:v>242894</c:v>
                </c:pt>
                <c:pt idx="80">
                  <c:v>153245</c:v>
                </c:pt>
                <c:pt idx="81">
                  <c:v>202973</c:v>
                </c:pt>
                <c:pt idx="82">
                  <c:v>147991</c:v>
                </c:pt>
                <c:pt idx="83">
                  <c:v>120258</c:v>
                </c:pt>
                <c:pt idx="84">
                  <c:v>114547</c:v>
                </c:pt>
                <c:pt idx="85">
                  <c:v>680055</c:v>
                </c:pt>
                <c:pt idx="86">
                  <c:v>804615</c:v>
                </c:pt>
                <c:pt idx="87">
                  <c:v>1654616</c:v>
                </c:pt>
                <c:pt idx="88">
                  <c:v>1034207</c:v>
                </c:pt>
                <c:pt idx="89">
                  <c:v>389579</c:v>
                </c:pt>
                <c:pt idx="90">
                  <c:v>292543</c:v>
                </c:pt>
                <c:pt idx="91">
                  <c:v>1690792</c:v>
                </c:pt>
                <c:pt idx="92">
                  <c:v>521111</c:v>
                </c:pt>
                <c:pt idx="93">
                  <c:v>1220827</c:v>
                </c:pt>
                <c:pt idx="94">
                  <c:v>531561</c:v>
                </c:pt>
                <c:pt idx="95">
                  <c:v>362391</c:v>
                </c:pt>
                <c:pt idx="96">
                  <c:v>189994</c:v>
                </c:pt>
                <c:pt idx="97">
                  <c:v>144085</c:v>
                </c:pt>
                <c:pt idx="98">
                  <c:v>127637</c:v>
                </c:pt>
                <c:pt idx="99">
                  <c:v>789992</c:v>
                </c:pt>
                <c:pt idx="100">
                  <c:v>412748</c:v>
                </c:pt>
                <c:pt idx="101">
                  <c:v>253951</c:v>
                </c:pt>
                <c:pt idx="102">
                  <c:v>166155</c:v>
                </c:pt>
                <c:pt idx="103">
                  <c:v>173412</c:v>
                </c:pt>
                <c:pt idx="104">
                  <c:v>947242</c:v>
                </c:pt>
                <c:pt idx="105">
                  <c:v>1050305</c:v>
                </c:pt>
                <c:pt idx="106">
                  <c:v>611144</c:v>
                </c:pt>
                <c:pt idx="107">
                  <c:v>381068</c:v>
                </c:pt>
                <c:pt idx="108">
                  <c:v>263087</c:v>
                </c:pt>
                <c:pt idx="109">
                  <c:v>221523</c:v>
                </c:pt>
                <c:pt idx="110">
                  <c:v>243403</c:v>
                </c:pt>
                <c:pt idx="111">
                  <c:v>190843</c:v>
                </c:pt>
                <c:pt idx="112">
                  <c:v>661793</c:v>
                </c:pt>
                <c:pt idx="113">
                  <c:v>285281</c:v>
                </c:pt>
                <c:pt idx="114">
                  <c:v>1192813</c:v>
                </c:pt>
                <c:pt idx="115">
                  <c:v>858606</c:v>
                </c:pt>
                <c:pt idx="116">
                  <c:v>368250</c:v>
                </c:pt>
                <c:pt idx="117">
                  <c:v>270321</c:v>
                </c:pt>
                <c:pt idx="118">
                  <c:v>235650</c:v>
                </c:pt>
                <c:pt idx="119">
                  <c:v>757254</c:v>
                </c:pt>
                <c:pt idx="120">
                  <c:v>264658</c:v>
                </c:pt>
                <c:pt idx="121">
                  <c:v>147565</c:v>
                </c:pt>
                <c:pt idx="122">
                  <c:v>134749</c:v>
                </c:pt>
                <c:pt idx="123">
                  <c:v>692874</c:v>
                </c:pt>
                <c:pt idx="124">
                  <c:v>266587</c:v>
                </c:pt>
                <c:pt idx="125">
                  <c:v>687087</c:v>
                </c:pt>
                <c:pt idx="126">
                  <c:v>853652</c:v>
                </c:pt>
                <c:pt idx="127">
                  <c:v>552277</c:v>
                </c:pt>
                <c:pt idx="128">
                  <c:v>245438</c:v>
                </c:pt>
                <c:pt idx="129">
                  <c:v>155416</c:v>
                </c:pt>
                <c:pt idx="130">
                  <c:v>145663</c:v>
                </c:pt>
                <c:pt idx="131">
                  <c:v>925925</c:v>
                </c:pt>
                <c:pt idx="132">
                  <c:v>340904</c:v>
                </c:pt>
                <c:pt idx="133">
                  <c:v>798820</c:v>
                </c:pt>
                <c:pt idx="134">
                  <c:v>621131</c:v>
                </c:pt>
                <c:pt idx="135">
                  <c:v>527948</c:v>
                </c:pt>
                <c:pt idx="136">
                  <c:v>226646</c:v>
                </c:pt>
                <c:pt idx="137">
                  <c:v>216997</c:v>
                </c:pt>
                <c:pt idx="138">
                  <c:v>209908</c:v>
                </c:pt>
                <c:pt idx="139">
                  <c:v>271707</c:v>
                </c:pt>
                <c:pt idx="140">
                  <c:v>2132888</c:v>
                </c:pt>
                <c:pt idx="141">
                  <c:v>515040</c:v>
                </c:pt>
                <c:pt idx="142">
                  <c:v>238347</c:v>
                </c:pt>
                <c:pt idx="143">
                  <c:v>1015050</c:v>
                </c:pt>
                <c:pt idx="144">
                  <c:v>646124</c:v>
                </c:pt>
                <c:pt idx="145">
                  <c:v>365514</c:v>
                </c:pt>
                <c:pt idx="146">
                  <c:v>912331</c:v>
                </c:pt>
                <c:pt idx="147">
                  <c:v>771830</c:v>
                </c:pt>
                <c:pt idx="148">
                  <c:v>407104</c:v>
                </c:pt>
                <c:pt idx="149">
                  <c:v>404933</c:v>
                </c:pt>
                <c:pt idx="150">
                  <c:v>414449</c:v>
                </c:pt>
                <c:pt idx="151">
                  <c:v>474614</c:v>
                </c:pt>
                <c:pt idx="152">
                  <c:v>449552</c:v>
                </c:pt>
                <c:pt idx="153">
                  <c:v>249160</c:v>
                </c:pt>
                <c:pt idx="154">
                  <c:v>753923</c:v>
                </c:pt>
                <c:pt idx="155">
                  <c:v>653603</c:v>
                </c:pt>
                <c:pt idx="156">
                  <c:v>311637</c:v>
                </c:pt>
                <c:pt idx="157">
                  <c:v>253039</c:v>
                </c:pt>
                <c:pt idx="158">
                  <c:v>279969</c:v>
                </c:pt>
                <c:pt idx="159">
                  <c:v>209656</c:v>
                </c:pt>
                <c:pt idx="160">
                  <c:v>152968</c:v>
                </c:pt>
                <c:pt idx="161">
                  <c:v>1220640</c:v>
                </c:pt>
                <c:pt idx="162">
                  <c:v>911493</c:v>
                </c:pt>
                <c:pt idx="163">
                  <c:v>1380089</c:v>
                </c:pt>
                <c:pt idx="164">
                  <c:v>505230</c:v>
                </c:pt>
                <c:pt idx="165">
                  <c:v>302715</c:v>
                </c:pt>
                <c:pt idx="166">
                  <c:v>261367</c:v>
                </c:pt>
                <c:pt idx="167">
                  <c:v>315032</c:v>
                </c:pt>
                <c:pt idx="168">
                  <c:v>2138008</c:v>
                </c:pt>
                <c:pt idx="169">
                  <c:v>1056041</c:v>
                </c:pt>
                <c:pt idx="170">
                  <c:v>821973</c:v>
                </c:pt>
                <c:pt idx="171">
                  <c:v>370643</c:v>
                </c:pt>
                <c:pt idx="172">
                  <c:v>316077</c:v>
                </c:pt>
                <c:pt idx="173">
                  <c:v>248007</c:v>
                </c:pt>
                <c:pt idx="174">
                  <c:v>671036</c:v>
                </c:pt>
                <c:pt idx="175">
                  <c:v>624389</c:v>
                </c:pt>
                <c:pt idx="176">
                  <c:v>213805</c:v>
                </c:pt>
                <c:pt idx="177">
                  <c:v>486385</c:v>
                </c:pt>
                <c:pt idx="178">
                  <c:v>309500</c:v>
                </c:pt>
                <c:pt idx="179">
                  <c:v>223562</c:v>
                </c:pt>
                <c:pt idx="180">
                  <c:v>228645</c:v>
                </c:pt>
                <c:pt idx="181">
                  <c:v>166555</c:v>
                </c:pt>
                <c:pt idx="182">
                  <c:v>207584</c:v>
                </c:pt>
                <c:pt idx="183">
                  <c:v>2681905</c:v>
                </c:pt>
                <c:pt idx="184">
                  <c:v>1558966</c:v>
                </c:pt>
                <c:pt idx="185">
                  <c:v>809853</c:v>
                </c:pt>
                <c:pt idx="186">
                  <c:v>596768</c:v>
                </c:pt>
                <c:pt idx="187">
                  <c:v>2861833</c:v>
                </c:pt>
                <c:pt idx="188">
                  <c:v>1364315</c:v>
                </c:pt>
                <c:pt idx="189">
                  <c:v>539223</c:v>
                </c:pt>
                <c:pt idx="190">
                  <c:v>988893</c:v>
                </c:pt>
                <c:pt idx="191">
                  <c:v>410713</c:v>
                </c:pt>
                <c:pt idx="192">
                  <c:v>363399</c:v>
                </c:pt>
                <c:pt idx="193">
                  <c:v>412758</c:v>
                </c:pt>
                <c:pt idx="194">
                  <c:v>1107587</c:v>
                </c:pt>
                <c:pt idx="195">
                  <c:v>637351</c:v>
                </c:pt>
                <c:pt idx="196">
                  <c:v>1972387</c:v>
                </c:pt>
                <c:pt idx="197">
                  <c:v>590826</c:v>
                </c:pt>
                <c:pt idx="198">
                  <c:v>2441165</c:v>
                </c:pt>
                <c:pt idx="199">
                  <c:v>793354</c:v>
                </c:pt>
                <c:pt idx="200">
                  <c:v>730955</c:v>
                </c:pt>
                <c:pt idx="201">
                  <c:v>352025</c:v>
                </c:pt>
                <c:pt idx="202">
                  <c:v>292385</c:v>
                </c:pt>
                <c:pt idx="203">
                  <c:v>310825</c:v>
                </c:pt>
                <c:pt idx="204">
                  <c:v>802618</c:v>
                </c:pt>
                <c:pt idx="205">
                  <c:v>341702</c:v>
                </c:pt>
                <c:pt idx="206">
                  <c:v>268752</c:v>
                </c:pt>
                <c:pt idx="207">
                  <c:v>1727890</c:v>
                </c:pt>
                <c:pt idx="208">
                  <c:v>1550240</c:v>
                </c:pt>
                <c:pt idx="209">
                  <c:v>502844</c:v>
                </c:pt>
                <c:pt idx="210">
                  <c:v>266126</c:v>
                </c:pt>
                <c:pt idx="211">
                  <c:v>202002</c:v>
                </c:pt>
                <c:pt idx="212">
                  <c:v>762581</c:v>
                </c:pt>
                <c:pt idx="213">
                  <c:v>352282</c:v>
                </c:pt>
                <c:pt idx="214">
                  <c:v>364887</c:v>
                </c:pt>
                <c:pt idx="215">
                  <c:v>268166</c:v>
                </c:pt>
                <c:pt idx="216">
                  <c:v>960411</c:v>
                </c:pt>
                <c:pt idx="217">
                  <c:v>998318</c:v>
                </c:pt>
                <c:pt idx="218">
                  <c:v>300310</c:v>
                </c:pt>
                <c:pt idx="219">
                  <c:v>238371</c:v>
                </c:pt>
                <c:pt idx="220">
                  <c:v>229824</c:v>
                </c:pt>
                <c:pt idx="221">
                  <c:v>229728</c:v>
                </c:pt>
                <c:pt idx="222">
                  <c:v>150022</c:v>
                </c:pt>
                <c:pt idx="223">
                  <c:v>128192</c:v>
                </c:pt>
                <c:pt idx="224">
                  <c:v>778192</c:v>
                </c:pt>
                <c:pt idx="225">
                  <c:v>1258572</c:v>
                </c:pt>
                <c:pt idx="226">
                  <c:v>458573</c:v>
                </c:pt>
                <c:pt idx="227">
                  <c:v>438803</c:v>
                </c:pt>
                <c:pt idx="228">
                  <c:v>566185</c:v>
                </c:pt>
                <c:pt idx="229">
                  <c:v>234915</c:v>
                </c:pt>
                <c:pt idx="230">
                  <c:v>682046</c:v>
                </c:pt>
                <c:pt idx="231">
                  <c:v>325201</c:v>
                </c:pt>
                <c:pt idx="232">
                  <c:v>822033</c:v>
                </c:pt>
                <c:pt idx="233">
                  <c:v>820609</c:v>
                </c:pt>
                <c:pt idx="234">
                  <c:v>409597</c:v>
                </c:pt>
                <c:pt idx="235">
                  <c:v>366322</c:v>
                </c:pt>
                <c:pt idx="236">
                  <c:v>319759</c:v>
                </c:pt>
                <c:pt idx="237">
                  <c:v>266705</c:v>
                </c:pt>
                <c:pt idx="238">
                  <c:v>724203</c:v>
                </c:pt>
                <c:pt idx="239">
                  <c:v>1290983</c:v>
                </c:pt>
                <c:pt idx="240">
                  <c:v>1290746</c:v>
                </c:pt>
                <c:pt idx="241">
                  <c:v>556887</c:v>
                </c:pt>
                <c:pt idx="242">
                  <c:v>377578</c:v>
                </c:pt>
                <c:pt idx="243">
                  <c:v>1638537</c:v>
                </c:pt>
                <c:pt idx="244">
                  <c:v>1296796</c:v>
                </c:pt>
                <c:pt idx="245">
                  <c:v>1114758</c:v>
                </c:pt>
                <c:pt idx="246">
                  <c:v>467136</c:v>
                </c:pt>
                <c:pt idx="247">
                  <c:v>354618</c:v>
                </c:pt>
                <c:pt idx="248">
                  <c:v>318057</c:v>
                </c:pt>
                <c:pt idx="249">
                  <c:v>385755</c:v>
                </c:pt>
                <c:pt idx="250">
                  <c:v>1651444</c:v>
                </c:pt>
                <c:pt idx="251">
                  <c:v>703843</c:v>
                </c:pt>
                <c:pt idx="252">
                  <c:v>1679714</c:v>
                </c:pt>
                <c:pt idx="253">
                  <c:v>1026378</c:v>
                </c:pt>
                <c:pt idx="254">
                  <c:v>1218724</c:v>
                </c:pt>
                <c:pt idx="255">
                  <c:v>647105</c:v>
                </c:pt>
                <c:pt idx="256">
                  <c:v>486872</c:v>
                </c:pt>
                <c:pt idx="257">
                  <c:v>296935</c:v>
                </c:pt>
                <c:pt idx="258">
                  <c:v>253070</c:v>
                </c:pt>
                <c:pt idx="259">
                  <c:v>580049</c:v>
                </c:pt>
                <c:pt idx="260">
                  <c:v>1024301</c:v>
                </c:pt>
                <c:pt idx="261">
                  <c:v>512090</c:v>
                </c:pt>
                <c:pt idx="262">
                  <c:v>352814</c:v>
                </c:pt>
                <c:pt idx="263">
                  <c:v>409101</c:v>
                </c:pt>
                <c:pt idx="264">
                  <c:v>273055</c:v>
                </c:pt>
                <c:pt idx="265">
                  <c:v>223450</c:v>
                </c:pt>
                <c:pt idx="266">
                  <c:v>177355</c:v>
                </c:pt>
                <c:pt idx="267">
                  <c:v>163205</c:v>
                </c:pt>
                <c:pt idx="268">
                  <c:v>1269299</c:v>
                </c:pt>
                <c:pt idx="269">
                  <c:v>431524</c:v>
                </c:pt>
                <c:pt idx="270">
                  <c:v>324858</c:v>
                </c:pt>
                <c:pt idx="271">
                  <c:v>283112</c:v>
                </c:pt>
                <c:pt idx="272">
                  <c:v>273561</c:v>
                </c:pt>
                <c:pt idx="273">
                  <c:v>919675</c:v>
                </c:pt>
                <c:pt idx="274">
                  <c:v>1638536</c:v>
                </c:pt>
                <c:pt idx="275">
                  <c:v>786455</c:v>
                </c:pt>
                <c:pt idx="276">
                  <c:v>510392</c:v>
                </c:pt>
                <c:pt idx="277">
                  <c:v>481804</c:v>
                </c:pt>
                <c:pt idx="278">
                  <c:v>333656</c:v>
                </c:pt>
                <c:pt idx="279">
                  <c:v>247571</c:v>
                </c:pt>
                <c:pt idx="280">
                  <c:v>176989</c:v>
                </c:pt>
                <c:pt idx="281">
                  <c:v>179100</c:v>
                </c:pt>
                <c:pt idx="282">
                  <c:v>171161</c:v>
                </c:pt>
                <c:pt idx="283">
                  <c:v>154548</c:v>
                </c:pt>
                <c:pt idx="284">
                  <c:v>709395</c:v>
                </c:pt>
                <c:pt idx="285">
                  <c:v>325636</c:v>
                </c:pt>
                <c:pt idx="286">
                  <c:v>347405</c:v>
                </c:pt>
                <c:pt idx="287">
                  <c:v>487721</c:v>
                </c:pt>
                <c:pt idx="288">
                  <c:v>775982</c:v>
                </c:pt>
                <c:pt idx="289">
                  <c:v>338123</c:v>
                </c:pt>
                <c:pt idx="290">
                  <c:v>257492</c:v>
                </c:pt>
                <c:pt idx="291">
                  <c:v>224636</c:v>
                </c:pt>
                <c:pt idx="292">
                  <c:v>182478</c:v>
                </c:pt>
                <c:pt idx="293">
                  <c:v>628523</c:v>
                </c:pt>
                <c:pt idx="294">
                  <c:v>198523</c:v>
                </c:pt>
                <c:pt idx="295">
                  <c:v>1465096</c:v>
                </c:pt>
                <c:pt idx="296">
                  <c:v>895533</c:v>
                </c:pt>
                <c:pt idx="297">
                  <c:v>372462</c:v>
                </c:pt>
                <c:pt idx="298">
                  <c:v>305937</c:v>
                </c:pt>
                <c:pt idx="299">
                  <c:v>266940</c:v>
                </c:pt>
                <c:pt idx="300">
                  <c:v>309984</c:v>
                </c:pt>
                <c:pt idx="301">
                  <c:v>796116</c:v>
                </c:pt>
                <c:pt idx="302">
                  <c:v>1463167</c:v>
                </c:pt>
                <c:pt idx="303">
                  <c:v>1263561</c:v>
                </c:pt>
                <c:pt idx="304">
                  <c:v>594635</c:v>
                </c:pt>
                <c:pt idx="305">
                  <c:v>423555</c:v>
                </c:pt>
                <c:pt idx="306">
                  <c:v>698564</c:v>
                </c:pt>
                <c:pt idx="307">
                  <c:v>686979</c:v>
                </c:pt>
                <c:pt idx="308">
                  <c:v>292024</c:v>
                </c:pt>
                <c:pt idx="309">
                  <c:v>755220</c:v>
                </c:pt>
                <c:pt idx="310">
                  <c:v>876086</c:v>
                </c:pt>
                <c:pt idx="311">
                  <c:v>533405</c:v>
                </c:pt>
                <c:pt idx="312">
                  <c:v>1242049</c:v>
                </c:pt>
                <c:pt idx="313">
                  <c:v>709668</c:v>
                </c:pt>
                <c:pt idx="314">
                  <c:v>477831</c:v>
                </c:pt>
                <c:pt idx="315">
                  <c:v>713524</c:v>
                </c:pt>
                <c:pt idx="316">
                  <c:v>774070</c:v>
                </c:pt>
                <c:pt idx="317">
                  <c:v>315336</c:v>
                </c:pt>
                <c:pt idx="318">
                  <c:v>257311</c:v>
                </c:pt>
                <c:pt idx="319">
                  <c:v>972510</c:v>
                </c:pt>
                <c:pt idx="320">
                  <c:v>306498</c:v>
                </c:pt>
                <c:pt idx="321">
                  <c:v>185904</c:v>
                </c:pt>
                <c:pt idx="322">
                  <c:v>135247</c:v>
                </c:pt>
                <c:pt idx="323">
                  <c:v>137241</c:v>
                </c:pt>
                <c:pt idx="324">
                  <c:v>509614</c:v>
                </c:pt>
                <c:pt idx="325">
                  <c:v>354751</c:v>
                </c:pt>
                <c:pt idx="326">
                  <c:v>264875</c:v>
                </c:pt>
                <c:pt idx="327">
                  <c:v>177081</c:v>
                </c:pt>
                <c:pt idx="328">
                  <c:v>162532</c:v>
                </c:pt>
                <c:pt idx="329">
                  <c:v>216096</c:v>
                </c:pt>
                <c:pt idx="330">
                  <c:v>713298</c:v>
                </c:pt>
                <c:pt idx="331">
                  <c:v>349204</c:v>
                </c:pt>
                <c:pt idx="332">
                  <c:v>225204</c:v>
                </c:pt>
                <c:pt idx="333">
                  <c:v>212607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6F3-48EB-80A3-78698FD3DD9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quarks.de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Sheet1!$N$2:$N$335</c:f>
              <c:numCache>
                <c:formatCode>General</c:formatCode>
                <c:ptCount val="334"/>
                <c:pt idx="0">
                  <c:v>853767</c:v>
                </c:pt>
                <c:pt idx="1">
                  <c:v>917332</c:v>
                </c:pt>
                <c:pt idx="2">
                  <c:v>677302</c:v>
                </c:pt>
                <c:pt idx="3">
                  <c:v>935509</c:v>
                </c:pt>
                <c:pt idx="4">
                  <c:v>809408</c:v>
                </c:pt>
                <c:pt idx="5">
                  <c:v>555646</c:v>
                </c:pt>
                <c:pt idx="6">
                  <c:v>615476</c:v>
                </c:pt>
                <c:pt idx="7">
                  <c:v>628722</c:v>
                </c:pt>
                <c:pt idx="8">
                  <c:v>656749</c:v>
                </c:pt>
                <c:pt idx="9">
                  <c:v>475568</c:v>
                </c:pt>
                <c:pt idx="10">
                  <c:v>687045</c:v>
                </c:pt>
                <c:pt idx="11">
                  <c:v>1043592</c:v>
                </c:pt>
                <c:pt idx="12">
                  <c:v>995694</c:v>
                </c:pt>
                <c:pt idx="13">
                  <c:v>881115</c:v>
                </c:pt>
                <c:pt idx="14">
                  <c:v>620025</c:v>
                </c:pt>
                <c:pt idx="15">
                  <c:v>757389</c:v>
                </c:pt>
                <c:pt idx="16">
                  <c:v>619697</c:v>
                </c:pt>
                <c:pt idx="17">
                  <c:v>577083</c:v>
                </c:pt>
                <c:pt idx="18">
                  <c:v>708599</c:v>
                </c:pt>
                <c:pt idx="19">
                  <c:v>532885</c:v>
                </c:pt>
                <c:pt idx="20">
                  <c:v>538449</c:v>
                </c:pt>
                <c:pt idx="21">
                  <c:v>586035</c:v>
                </c:pt>
                <c:pt idx="22">
                  <c:v>569197</c:v>
                </c:pt>
                <c:pt idx="23">
                  <c:v>810847</c:v>
                </c:pt>
                <c:pt idx="24">
                  <c:v>716524</c:v>
                </c:pt>
                <c:pt idx="25">
                  <c:v>901796</c:v>
                </c:pt>
                <c:pt idx="26">
                  <c:v>772986</c:v>
                </c:pt>
                <c:pt idx="27">
                  <c:v>555909</c:v>
                </c:pt>
                <c:pt idx="28">
                  <c:v>716868</c:v>
                </c:pt>
                <c:pt idx="29">
                  <c:v>907582</c:v>
                </c:pt>
                <c:pt idx="30">
                  <c:v>827117</c:v>
                </c:pt>
                <c:pt idx="31">
                  <c:v>716669</c:v>
                </c:pt>
                <c:pt idx="32">
                  <c:v>747858</c:v>
                </c:pt>
                <c:pt idx="33">
                  <c:v>670049</c:v>
                </c:pt>
                <c:pt idx="34">
                  <c:v>665986</c:v>
                </c:pt>
                <c:pt idx="35">
                  <c:v>711741</c:v>
                </c:pt>
                <c:pt idx="36">
                  <c:v>745490</c:v>
                </c:pt>
                <c:pt idx="37">
                  <c:v>930247</c:v>
                </c:pt>
                <c:pt idx="38">
                  <c:v>549441</c:v>
                </c:pt>
                <c:pt idx="39">
                  <c:v>590453</c:v>
                </c:pt>
                <c:pt idx="40">
                  <c:v>713205</c:v>
                </c:pt>
                <c:pt idx="41">
                  <c:v>532686</c:v>
                </c:pt>
                <c:pt idx="42">
                  <c:v>506988</c:v>
                </c:pt>
                <c:pt idx="43">
                  <c:v>805866</c:v>
                </c:pt>
                <c:pt idx="44">
                  <c:v>679412</c:v>
                </c:pt>
                <c:pt idx="45">
                  <c:v>555226</c:v>
                </c:pt>
                <c:pt idx="46">
                  <c:v>745189</c:v>
                </c:pt>
                <c:pt idx="47">
                  <c:v>958020</c:v>
                </c:pt>
                <c:pt idx="48">
                  <c:v>817204</c:v>
                </c:pt>
                <c:pt idx="49">
                  <c:v>603698</c:v>
                </c:pt>
                <c:pt idx="50">
                  <c:v>606001</c:v>
                </c:pt>
                <c:pt idx="51">
                  <c:v>731619</c:v>
                </c:pt>
                <c:pt idx="52">
                  <c:v>1013932</c:v>
                </c:pt>
                <c:pt idx="53">
                  <c:v>1197591</c:v>
                </c:pt>
                <c:pt idx="54">
                  <c:v>776084</c:v>
                </c:pt>
                <c:pt idx="55">
                  <c:v>771784</c:v>
                </c:pt>
                <c:pt idx="56">
                  <c:v>978051</c:v>
                </c:pt>
                <c:pt idx="57">
                  <c:v>632192</c:v>
                </c:pt>
                <c:pt idx="58">
                  <c:v>595350</c:v>
                </c:pt>
                <c:pt idx="59">
                  <c:v>641321</c:v>
                </c:pt>
                <c:pt idx="60">
                  <c:v>701607</c:v>
                </c:pt>
                <c:pt idx="61">
                  <c:v>818898</c:v>
                </c:pt>
                <c:pt idx="62">
                  <c:v>942284</c:v>
                </c:pt>
                <c:pt idx="63">
                  <c:v>757588</c:v>
                </c:pt>
                <c:pt idx="64">
                  <c:v>599775</c:v>
                </c:pt>
                <c:pt idx="65">
                  <c:v>519598</c:v>
                </c:pt>
                <c:pt idx="66">
                  <c:v>561049</c:v>
                </c:pt>
                <c:pt idx="67">
                  <c:v>618326</c:v>
                </c:pt>
                <c:pt idx="68">
                  <c:v>606569</c:v>
                </c:pt>
                <c:pt idx="69">
                  <c:v>650609</c:v>
                </c:pt>
                <c:pt idx="70">
                  <c:v>584840</c:v>
                </c:pt>
                <c:pt idx="71">
                  <c:v>614378</c:v>
                </c:pt>
                <c:pt idx="72">
                  <c:v>777285</c:v>
                </c:pt>
                <c:pt idx="73">
                  <c:v>635095</c:v>
                </c:pt>
                <c:pt idx="74">
                  <c:v>909801</c:v>
                </c:pt>
                <c:pt idx="75">
                  <c:v>742117</c:v>
                </c:pt>
                <c:pt idx="76">
                  <c:v>631705</c:v>
                </c:pt>
                <c:pt idx="77">
                  <c:v>644734</c:v>
                </c:pt>
                <c:pt idx="78">
                  <c:v>601781</c:v>
                </c:pt>
                <c:pt idx="79">
                  <c:v>596300</c:v>
                </c:pt>
                <c:pt idx="80">
                  <c:v>462648</c:v>
                </c:pt>
                <c:pt idx="81">
                  <c:v>648088</c:v>
                </c:pt>
                <c:pt idx="82">
                  <c:v>696315</c:v>
                </c:pt>
                <c:pt idx="83">
                  <c:v>586822</c:v>
                </c:pt>
                <c:pt idx="84">
                  <c:v>578241</c:v>
                </c:pt>
                <c:pt idx="85">
                  <c:v>512744</c:v>
                </c:pt>
                <c:pt idx="86">
                  <c:v>612020</c:v>
                </c:pt>
                <c:pt idx="87">
                  <c:v>651937</c:v>
                </c:pt>
                <c:pt idx="88">
                  <c:v>796414</c:v>
                </c:pt>
                <c:pt idx="89">
                  <c:v>710325</c:v>
                </c:pt>
                <c:pt idx="90">
                  <c:v>674155</c:v>
                </c:pt>
                <c:pt idx="91">
                  <c:v>806302</c:v>
                </c:pt>
                <c:pt idx="92">
                  <c:v>654530</c:v>
                </c:pt>
                <c:pt idx="93">
                  <c:v>570643</c:v>
                </c:pt>
                <c:pt idx="94">
                  <c:v>705474</c:v>
                </c:pt>
                <c:pt idx="95">
                  <c:v>1052871</c:v>
                </c:pt>
                <c:pt idx="96">
                  <c:v>878780</c:v>
                </c:pt>
                <c:pt idx="97">
                  <c:v>641459</c:v>
                </c:pt>
                <c:pt idx="98">
                  <c:v>690792</c:v>
                </c:pt>
                <c:pt idx="99">
                  <c:v>534015</c:v>
                </c:pt>
                <c:pt idx="100">
                  <c:v>622027</c:v>
                </c:pt>
                <c:pt idx="101">
                  <c:v>692008</c:v>
                </c:pt>
                <c:pt idx="102">
                  <c:v>727490</c:v>
                </c:pt>
                <c:pt idx="103">
                  <c:v>677532</c:v>
                </c:pt>
                <c:pt idx="104">
                  <c:v>882512</c:v>
                </c:pt>
                <c:pt idx="105">
                  <c:v>840459</c:v>
                </c:pt>
                <c:pt idx="106">
                  <c:v>577328</c:v>
                </c:pt>
                <c:pt idx="107">
                  <c:v>514830</c:v>
                </c:pt>
                <c:pt idx="108">
                  <c:v>623053</c:v>
                </c:pt>
                <c:pt idx="109">
                  <c:v>887167</c:v>
                </c:pt>
                <c:pt idx="110">
                  <c:v>999474</c:v>
                </c:pt>
                <c:pt idx="111">
                  <c:v>756444</c:v>
                </c:pt>
                <c:pt idx="112">
                  <c:v>569709</c:v>
                </c:pt>
                <c:pt idx="113">
                  <c:v>873005</c:v>
                </c:pt>
                <c:pt idx="114">
                  <c:v>709046</c:v>
                </c:pt>
                <c:pt idx="115">
                  <c:v>806672</c:v>
                </c:pt>
                <c:pt idx="116">
                  <c:v>961544</c:v>
                </c:pt>
                <c:pt idx="117">
                  <c:v>618077</c:v>
                </c:pt>
                <c:pt idx="118">
                  <c:v>534727</c:v>
                </c:pt>
                <c:pt idx="119">
                  <c:v>605448</c:v>
                </c:pt>
                <c:pt idx="120">
                  <c:v>665772</c:v>
                </c:pt>
                <c:pt idx="121">
                  <c:v>699059</c:v>
                </c:pt>
                <c:pt idx="122">
                  <c:v>734287</c:v>
                </c:pt>
                <c:pt idx="123">
                  <c:v>849927</c:v>
                </c:pt>
                <c:pt idx="124">
                  <c:v>663836</c:v>
                </c:pt>
                <c:pt idx="125">
                  <c:v>584846</c:v>
                </c:pt>
                <c:pt idx="126">
                  <c:v>579319</c:v>
                </c:pt>
                <c:pt idx="127">
                  <c:v>833748</c:v>
                </c:pt>
                <c:pt idx="128">
                  <c:v>844439</c:v>
                </c:pt>
                <c:pt idx="129">
                  <c:v>647764</c:v>
                </c:pt>
                <c:pt idx="130">
                  <c:v>706778</c:v>
                </c:pt>
                <c:pt idx="131">
                  <c:v>643430</c:v>
                </c:pt>
                <c:pt idx="132">
                  <c:v>551181</c:v>
                </c:pt>
                <c:pt idx="133">
                  <c:v>484673</c:v>
                </c:pt>
                <c:pt idx="134">
                  <c:v>628184</c:v>
                </c:pt>
                <c:pt idx="135">
                  <c:v>506600</c:v>
                </c:pt>
                <c:pt idx="136">
                  <c:v>541460</c:v>
                </c:pt>
                <c:pt idx="137">
                  <c:v>626904</c:v>
                </c:pt>
                <c:pt idx="138">
                  <c:v>562282</c:v>
                </c:pt>
                <c:pt idx="139">
                  <c:v>581499</c:v>
                </c:pt>
                <c:pt idx="140">
                  <c:v>519263</c:v>
                </c:pt>
                <c:pt idx="141">
                  <c:v>570553</c:v>
                </c:pt>
                <c:pt idx="142">
                  <c:v>595844</c:v>
                </c:pt>
                <c:pt idx="143">
                  <c:v>565188</c:v>
                </c:pt>
                <c:pt idx="144">
                  <c:v>681479</c:v>
                </c:pt>
                <c:pt idx="145">
                  <c:v>726095</c:v>
                </c:pt>
                <c:pt idx="146">
                  <c:v>527744</c:v>
                </c:pt>
                <c:pt idx="147">
                  <c:v>488470</c:v>
                </c:pt>
                <c:pt idx="148">
                  <c:v>640613</c:v>
                </c:pt>
                <c:pt idx="149">
                  <c:v>501944</c:v>
                </c:pt>
                <c:pt idx="150">
                  <c:v>512826</c:v>
                </c:pt>
                <c:pt idx="151">
                  <c:v>703367</c:v>
                </c:pt>
                <c:pt idx="152">
                  <c:v>645722</c:v>
                </c:pt>
                <c:pt idx="153">
                  <c:v>585085</c:v>
                </c:pt>
                <c:pt idx="154">
                  <c:v>483596</c:v>
                </c:pt>
                <c:pt idx="155">
                  <c:v>612115</c:v>
                </c:pt>
                <c:pt idx="156">
                  <c:v>611102</c:v>
                </c:pt>
                <c:pt idx="157">
                  <c:v>527208</c:v>
                </c:pt>
                <c:pt idx="158">
                  <c:v>664566</c:v>
                </c:pt>
                <c:pt idx="159">
                  <c:v>461446</c:v>
                </c:pt>
                <c:pt idx="160">
                  <c:v>570882</c:v>
                </c:pt>
                <c:pt idx="161">
                  <c:v>651202</c:v>
                </c:pt>
                <c:pt idx="162">
                  <c:v>613738</c:v>
                </c:pt>
                <c:pt idx="163">
                  <c:v>513068</c:v>
                </c:pt>
                <c:pt idx="164">
                  <c:v>670453</c:v>
                </c:pt>
                <c:pt idx="165">
                  <c:v>783427</c:v>
                </c:pt>
                <c:pt idx="166">
                  <c:v>694885</c:v>
                </c:pt>
                <c:pt idx="167">
                  <c:v>483215</c:v>
                </c:pt>
                <c:pt idx="168">
                  <c:v>558838</c:v>
                </c:pt>
                <c:pt idx="169">
                  <c:v>533260</c:v>
                </c:pt>
                <c:pt idx="170">
                  <c:v>654926</c:v>
                </c:pt>
                <c:pt idx="171">
                  <c:v>601477</c:v>
                </c:pt>
                <c:pt idx="172">
                  <c:v>746891</c:v>
                </c:pt>
                <c:pt idx="173">
                  <c:v>692286</c:v>
                </c:pt>
                <c:pt idx="174">
                  <c:v>776102</c:v>
                </c:pt>
                <c:pt idx="175">
                  <c:v>573376</c:v>
                </c:pt>
                <c:pt idx="176">
                  <c:v>551015</c:v>
                </c:pt>
                <c:pt idx="177">
                  <c:v>663703</c:v>
                </c:pt>
                <c:pt idx="178">
                  <c:v>785263</c:v>
                </c:pt>
                <c:pt idx="179">
                  <c:v>1009681</c:v>
                </c:pt>
                <c:pt idx="180">
                  <c:v>691290</c:v>
                </c:pt>
                <c:pt idx="181">
                  <c:v>539007</c:v>
                </c:pt>
                <c:pt idx="182">
                  <c:v>804037</c:v>
                </c:pt>
                <c:pt idx="183">
                  <c:v>600280</c:v>
                </c:pt>
                <c:pt idx="184">
                  <c:v>632619</c:v>
                </c:pt>
                <c:pt idx="185">
                  <c:v>779885</c:v>
                </c:pt>
                <c:pt idx="186">
                  <c:v>961289</c:v>
                </c:pt>
                <c:pt idx="187">
                  <c:v>1059666</c:v>
                </c:pt>
                <c:pt idx="188">
                  <c:v>1077382</c:v>
                </c:pt>
                <c:pt idx="189">
                  <c:v>756123</c:v>
                </c:pt>
                <c:pt idx="190">
                  <c:v>877420</c:v>
                </c:pt>
                <c:pt idx="191">
                  <c:v>758406</c:v>
                </c:pt>
                <c:pt idx="192">
                  <c:v>844204</c:v>
                </c:pt>
                <c:pt idx="193">
                  <c:v>1076306</c:v>
                </c:pt>
                <c:pt idx="194">
                  <c:v>1065829</c:v>
                </c:pt>
                <c:pt idx="195">
                  <c:v>926568</c:v>
                </c:pt>
                <c:pt idx="196">
                  <c:v>744116</c:v>
                </c:pt>
                <c:pt idx="197">
                  <c:v>751629</c:v>
                </c:pt>
                <c:pt idx="198">
                  <c:v>701820</c:v>
                </c:pt>
                <c:pt idx="199">
                  <c:v>831339</c:v>
                </c:pt>
                <c:pt idx="200">
                  <c:v>1981717</c:v>
                </c:pt>
                <c:pt idx="201">
                  <c:v>941861</c:v>
                </c:pt>
                <c:pt idx="202">
                  <c:v>662670</c:v>
                </c:pt>
                <c:pt idx="203">
                  <c:v>687556</c:v>
                </c:pt>
                <c:pt idx="204">
                  <c:v>666034</c:v>
                </c:pt>
                <c:pt idx="205">
                  <c:v>877234</c:v>
                </c:pt>
                <c:pt idx="206">
                  <c:v>645523</c:v>
                </c:pt>
                <c:pt idx="207">
                  <c:v>730793</c:v>
                </c:pt>
                <c:pt idx="208">
                  <c:v>764308</c:v>
                </c:pt>
                <c:pt idx="209">
                  <c:v>675727</c:v>
                </c:pt>
                <c:pt idx="210">
                  <c:v>668694</c:v>
                </c:pt>
                <c:pt idx="211">
                  <c:v>590437</c:v>
                </c:pt>
                <c:pt idx="212">
                  <c:v>586505</c:v>
                </c:pt>
                <c:pt idx="213">
                  <c:v>577353</c:v>
                </c:pt>
                <c:pt idx="214">
                  <c:v>872922</c:v>
                </c:pt>
                <c:pt idx="215">
                  <c:v>980486</c:v>
                </c:pt>
                <c:pt idx="216">
                  <c:v>631198</c:v>
                </c:pt>
                <c:pt idx="217">
                  <c:v>504715</c:v>
                </c:pt>
                <c:pt idx="218">
                  <c:v>746625</c:v>
                </c:pt>
                <c:pt idx="219">
                  <c:v>818746</c:v>
                </c:pt>
                <c:pt idx="220">
                  <c:v>524340</c:v>
                </c:pt>
                <c:pt idx="221">
                  <c:v>582557</c:v>
                </c:pt>
                <c:pt idx="222">
                  <c:v>781582</c:v>
                </c:pt>
                <c:pt idx="223">
                  <c:v>732764</c:v>
                </c:pt>
                <c:pt idx="224">
                  <c:v>582429</c:v>
                </c:pt>
                <c:pt idx="225">
                  <c:v>619254</c:v>
                </c:pt>
                <c:pt idx="226">
                  <c:v>542403</c:v>
                </c:pt>
                <c:pt idx="227">
                  <c:v>973527</c:v>
                </c:pt>
                <c:pt idx="228">
                  <c:v>783745</c:v>
                </c:pt>
                <c:pt idx="229">
                  <c:v>626434</c:v>
                </c:pt>
                <c:pt idx="230">
                  <c:v>690502</c:v>
                </c:pt>
                <c:pt idx="231">
                  <c:v>541676</c:v>
                </c:pt>
                <c:pt idx="232">
                  <c:v>514874</c:v>
                </c:pt>
                <c:pt idx="233">
                  <c:v>631012</c:v>
                </c:pt>
                <c:pt idx="234">
                  <c:v>877630</c:v>
                </c:pt>
                <c:pt idx="235">
                  <c:v>878401</c:v>
                </c:pt>
                <c:pt idx="236">
                  <c:v>718103</c:v>
                </c:pt>
                <c:pt idx="237">
                  <c:v>852182</c:v>
                </c:pt>
                <c:pt idx="238">
                  <c:v>892967</c:v>
                </c:pt>
                <c:pt idx="239">
                  <c:v>779479</c:v>
                </c:pt>
                <c:pt idx="240">
                  <c:v>648743</c:v>
                </c:pt>
                <c:pt idx="241">
                  <c:v>560987</c:v>
                </c:pt>
                <c:pt idx="242">
                  <c:v>899897</c:v>
                </c:pt>
                <c:pt idx="243">
                  <c:v>565507</c:v>
                </c:pt>
                <c:pt idx="244">
                  <c:v>875649</c:v>
                </c:pt>
                <c:pt idx="245">
                  <c:v>978987</c:v>
                </c:pt>
                <c:pt idx="246">
                  <c:v>842963</c:v>
                </c:pt>
                <c:pt idx="247">
                  <c:v>943645</c:v>
                </c:pt>
                <c:pt idx="248">
                  <c:v>666565</c:v>
                </c:pt>
                <c:pt idx="249">
                  <c:v>880352</c:v>
                </c:pt>
                <c:pt idx="250">
                  <c:v>736652</c:v>
                </c:pt>
                <c:pt idx="251">
                  <c:v>634997</c:v>
                </c:pt>
                <c:pt idx="252">
                  <c:v>628758</c:v>
                </c:pt>
                <c:pt idx="253">
                  <c:v>474235</c:v>
                </c:pt>
                <c:pt idx="254">
                  <c:v>653962</c:v>
                </c:pt>
                <c:pt idx="255">
                  <c:v>612223</c:v>
                </c:pt>
                <c:pt idx="256">
                  <c:v>727598</c:v>
                </c:pt>
                <c:pt idx="257">
                  <c:v>622235</c:v>
                </c:pt>
                <c:pt idx="258">
                  <c:v>642647</c:v>
                </c:pt>
                <c:pt idx="259">
                  <c:v>698760</c:v>
                </c:pt>
                <c:pt idx="260">
                  <c:v>544495</c:v>
                </c:pt>
                <c:pt idx="261">
                  <c:v>530281</c:v>
                </c:pt>
                <c:pt idx="262">
                  <c:v>603370</c:v>
                </c:pt>
                <c:pt idx="263">
                  <c:v>693172</c:v>
                </c:pt>
                <c:pt idx="264">
                  <c:v>621602</c:v>
                </c:pt>
                <c:pt idx="265">
                  <c:v>669676</c:v>
                </c:pt>
                <c:pt idx="266">
                  <c:v>580720</c:v>
                </c:pt>
                <c:pt idx="267">
                  <c:v>563224</c:v>
                </c:pt>
                <c:pt idx="268">
                  <c:v>529166</c:v>
                </c:pt>
                <c:pt idx="269">
                  <c:v>545477</c:v>
                </c:pt>
                <c:pt idx="270">
                  <c:v>753895</c:v>
                </c:pt>
                <c:pt idx="271">
                  <c:v>535325</c:v>
                </c:pt>
                <c:pt idx="272">
                  <c:v>506822</c:v>
                </c:pt>
                <c:pt idx="273">
                  <c:v>463734</c:v>
                </c:pt>
                <c:pt idx="274">
                  <c:v>605722</c:v>
                </c:pt>
                <c:pt idx="275">
                  <c:v>717028</c:v>
                </c:pt>
                <c:pt idx="276">
                  <c:v>722633</c:v>
                </c:pt>
                <c:pt idx="277">
                  <c:v>782362</c:v>
                </c:pt>
                <c:pt idx="278">
                  <c:v>720135</c:v>
                </c:pt>
                <c:pt idx="279">
                  <c:v>673085</c:v>
                </c:pt>
                <c:pt idx="280">
                  <c:v>1201563</c:v>
                </c:pt>
                <c:pt idx="281">
                  <c:v>752768</c:v>
                </c:pt>
                <c:pt idx="282">
                  <c:v>778356</c:v>
                </c:pt>
                <c:pt idx="283">
                  <c:v>780730</c:v>
                </c:pt>
                <c:pt idx="284">
                  <c:v>1188710</c:v>
                </c:pt>
                <c:pt idx="285">
                  <c:v>1089222</c:v>
                </c:pt>
                <c:pt idx="286">
                  <c:v>880865</c:v>
                </c:pt>
                <c:pt idx="287">
                  <c:v>875688</c:v>
                </c:pt>
                <c:pt idx="288">
                  <c:v>778919</c:v>
                </c:pt>
                <c:pt idx="289">
                  <c:v>810076</c:v>
                </c:pt>
                <c:pt idx="290">
                  <c:v>686553</c:v>
                </c:pt>
                <c:pt idx="291">
                  <c:v>981630</c:v>
                </c:pt>
                <c:pt idx="292">
                  <c:v>837650</c:v>
                </c:pt>
                <c:pt idx="293">
                  <c:v>925963</c:v>
                </c:pt>
                <c:pt idx="294">
                  <c:v>844634</c:v>
                </c:pt>
                <c:pt idx="295">
                  <c:v>668715</c:v>
                </c:pt>
                <c:pt idx="296">
                  <c:v>576066</c:v>
                </c:pt>
                <c:pt idx="297">
                  <c:v>663029</c:v>
                </c:pt>
                <c:pt idx="298">
                  <c:v>1121746</c:v>
                </c:pt>
                <c:pt idx="299">
                  <c:v>747470</c:v>
                </c:pt>
                <c:pt idx="300">
                  <c:v>503928</c:v>
                </c:pt>
                <c:pt idx="301">
                  <c:v>715958</c:v>
                </c:pt>
                <c:pt idx="302">
                  <c:v>608623</c:v>
                </c:pt>
                <c:pt idx="303">
                  <c:v>711218</c:v>
                </c:pt>
                <c:pt idx="304">
                  <c:v>604382</c:v>
                </c:pt>
                <c:pt idx="305">
                  <c:v>849584</c:v>
                </c:pt>
                <c:pt idx="306">
                  <c:v>804686</c:v>
                </c:pt>
                <c:pt idx="307">
                  <c:v>749446</c:v>
                </c:pt>
                <c:pt idx="308">
                  <c:v>675504</c:v>
                </c:pt>
                <c:pt idx="309">
                  <c:v>675715</c:v>
                </c:pt>
                <c:pt idx="310">
                  <c:v>631418</c:v>
                </c:pt>
                <c:pt idx="311">
                  <c:v>708587</c:v>
                </c:pt>
                <c:pt idx="312">
                  <c:v>826784</c:v>
                </c:pt>
                <c:pt idx="313">
                  <c:v>538114</c:v>
                </c:pt>
                <c:pt idx="314">
                  <c:v>571543</c:v>
                </c:pt>
                <c:pt idx="315">
                  <c:v>747510</c:v>
                </c:pt>
                <c:pt idx="316">
                  <c:v>624293</c:v>
                </c:pt>
                <c:pt idx="317">
                  <c:v>678095</c:v>
                </c:pt>
                <c:pt idx="318">
                  <c:v>722417</c:v>
                </c:pt>
                <c:pt idx="319">
                  <c:v>982841</c:v>
                </c:pt>
                <c:pt idx="320">
                  <c:v>912441</c:v>
                </c:pt>
                <c:pt idx="321">
                  <c:v>795248</c:v>
                </c:pt>
                <c:pt idx="322">
                  <c:v>741339</c:v>
                </c:pt>
                <c:pt idx="323">
                  <c:v>574921</c:v>
                </c:pt>
                <c:pt idx="324">
                  <c:v>964974</c:v>
                </c:pt>
                <c:pt idx="325">
                  <c:v>778758</c:v>
                </c:pt>
                <c:pt idx="326">
                  <c:v>863437</c:v>
                </c:pt>
                <c:pt idx="327">
                  <c:v>920284</c:v>
                </c:pt>
                <c:pt idx="328">
                  <c:v>696528</c:v>
                </c:pt>
                <c:pt idx="329">
                  <c:v>666392</c:v>
                </c:pt>
                <c:pt idx="330">
                  <c:v>842620</c:v>
                </c:pt>
                <c:pt idx="331">
                  <c:v>1121009</c:v>
                </c:pt>
                <c:pt idx="332">
                  <c:v>716947</c:v>
                </c:pt>
                <c:pt idx="333">
                  <c:v>828019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6F3-48EB-80A3-78698FD3DD9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zwwdf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Sheet1!$O$2:$O$335</c:f>
              <c:numCache>
                <c:formatCode>General</c:formatCode>
                <c:ptCount val="334"/>
                <c:pt idx="0">
                  <c:v>74768</c:v>
                </c:pt>
                <c:pt idx="1">
                  <c:v>90476</c:v>
                </c:pt>
                <c:pt idx="2">
                  <c:v>60279</c:v>
                </c:pt>
                <c:pt idx="3">
                  <c:v>230061</c:v>
                </c:pt>
                <c:pt idx="4">
                  <c:v>198186</c:v>
                </c:pt>
                <c:pt idx="5">
                  <c:v>122054</c:v>
                </c:pt>
                <c:pt idx="6">
                  <c:v>146081</c:v>
                </c:pt>
                <c:pt idx="7">
                  <c:v>112515</c:v>
                </c:pt>
                <c:pt idx="8">
                  <c:v>106383</c:v>
                </c:pt>
                <c:pt idx="9">
                  <c:v>88486</c:v>
                </c:pt>
                <c:pt idx="10">
                  <c:v>76801</c:v>
                </c:pt>
                <c:pt idx="11">
                  <c:v>109389</c:v>
                </c:pt>
                <c:pt idx="12">
                  <c:v>94143</c:v>
                </c:pt>
                <c:pt idx="13">
                  <c:v>81733</c:v>
                </c:pt>
                <c:pt idx="14">
                  <c:v>83371</c:v>
                </c:pt>
                <c:pt idx="15">
                  <c:v>69797</c:v>
                </c:pt>
                <c:pt idx="16">
                  <c:v>59366</c:v>
                </c:pt>
                <c:pt idx="17">
                  <c:v>50390</c:v>
                </c:pt>
                <c:pt idx="18">
                  <c:v>55858</c:v>
                </c:pt>
                <c:pt idx="19">
                  <c:v>70823</c:v>
                </c:pt>
                <c:pt idx="20">
                  <c:v>67805</c:v>
                </c:pt>
                <c:pt idx="21">
                  <c:v>82563</c:v>
                </c:pt>
                <c:pt idx="22">
                  <c:v>61900</c:v>
                </c:pt>
                <c:pt idx="23">
                  <c:v>418814</c:v>
                </c:pt>
                <c:pt idx="24">
                  <c:v>525958</c:v>
                </c:pt>
                <c:pt idx="25">
                  <c:v>246778</c:v>
                </c:pt>
                <c:pt idx="26">
                  <c:v>174237</c:v>
                </c:pt>
                <c:pt idx="27">
                  <c:v>142615</c:v>
                </c:pt>
                <c:pt idx="28">
                  <c:v>133000</c:v>
                </c:pt>
                <c:pt idx="29">
                  <c:v>158699</c:v>
                </c:pt>
                <c:pt idx="30">
                  <c:v>137156</c:v>
                </c:pt>
                <c:pt idx="31">
                  <c:v>101725</c:v>
                </c:pt>
                <c:pt idx="32">
                  <c:v>101427</c:v>
                </c:pt>
                <c:pt idx="33">
                  <c:v>104952</c:v>
                </c:pt>
                <c:pt idx="34">
                  <c:v>124137</c:v>
                </c:pt>
                <c:pt idx="35">
                  <c:v>164176</c:v>
                </c:pt>
                <c:pt idx="36">
                  <c:v>96599</c:v>
                </c:pt>
                <c:pt idx="37">
                  <c:v>104914</c:v>
                </c:pt>
                <c:pt idx="38">
                  <c:v>82165</c:v>
                </c:pt>
                <c:pt idx="39">
                  <c:v>60800</c:v>
                </c:pt>
                <c:pt idx="40">
                  <c:v>64555</c:v>
                </c:pt>
                <c:pt idx="41">
                  <c:v>67937</c:v>
                </c:pt>
                <c:pt idx="42">
                  <c:v>43272</c:v>
                </c:pt>
                <c:pt idx="43">
                  <c:v>48173</c:v>
                </c:pt>
                <c:pt idx="44">
                  <c:v>94250</c:v>
                </c:pt>
                <c:pt idx="45">
                  <c:v>103362</c:v>
                </c:pt>
                <c:pt idx="46">
                  <c:v>101591</c:v>
                </c:pt>
                <c:pt idx="47">
                  <c:v>49478</c:v>
                </c:pt>
                <c:pt idx="48">
                  <c:v>53002</c:v>
                </c:pt>
                <c:pt idx="49">
                  <c:v>74113</c:v>
                </c:pt>
                <c:pt idx="50">
                  <c:v>112585</c:v>
                </c:pt>
                <c:pt idx="51">
                  <c:v>73613</c:v>
                </c:pt>
                <c:pt idx="52">
                  <c:v>40380</c:v>
                </c:pt>
                <c:pt idx="53">
                  <c:v>187146</c:v>
                </c:pt>
                <c:pt idx="54">
                  <c:v>484153</c:v>
                </c:pt>
                <c:pt idx="55">
                  <c:v>173925</c:v>
                </c:pt>
                <c:pt idx="56">
                  <c:v>95130</c:v>
                </c:pt>
                <c:pt idx="57">
                  <c:v>101678</c:v>
                </c:pt>
                <c:pt idx="58">
                  <c:v>95178</c:v>
                </c:pt>
                <c:pt idx="59">
                  <c:v>136912</c:v>
                </c:pt>
                <c:pt idx="60">
                  <c:v>102619</c:v>
                </c:pt>
                <c:pt idx="61">
                  <c:v>103053</c:v>
                </c:pt>
                <c:pt idx="62">
                  <c:v>132496</c:v>
                </c:pt>
                <c:pt idx="63">
                  <c:v>129697</c:v>
                </c:pt>
                <c:pt idx="64">
                  <c:v>79533</c:v>
                </c:pt>
                <c:pt idx="65">
                  <c:v>123946</c:v>
                </c:pt>
                <c:pt idx="66">
                  <c:v>150174</c:v>
                </c:pt>
                <c:pt idx="67">
                  <c:v>140729</c:v>
                </c:pt>
                <c:pt idx="68">
                  <c:v>87809</c:v>
                </c:pt>
                <c:pt idx="69">
                  <c:v>56893</c:v>
                </c:pt>
                <c:pt idx="70">
                  <c:v>94299</c:v>
                </c:pt>
                <c:pt idx="71">
                  <c:v>383424</c:v>
                </c:pt>
                <c:pt idx="72">
                  <c:v>551314</c:v>
                </c:pt>
                <c:pt idx="73">
                  <c:v>318170</c:v>
                </c:pt>
                <c:pt idx="74">
                  <c:v>245405</c:v>
                </c:pt>
                <c:pt idx="75">
                  <c:v>154526</c:v>
                </c:pt>
                <c:pt idx="76">
                  <c:v>126779</c:v>
                </c:pt>
                <c:pt idx="77">
                  <c:v>95966</c:v>
                </c:pt>
                <c:pt idx="78">
                  <c:v>85270</c:v>
                </c:pt>
                <c:pt idx="79">
                  <c:v>115168</c:v>
                </c:pt>
                <c:pt idx="80">
                  <c:v>97257</c:v>
                </c:pt>
                <c:pt idx="81">
                  <c:v>116761</c:v>
                </c:pt>
                <c:pt idx="82">
                  <c:v>72004</c:v>
                </c:pt>
                <c:pt idx="83">
                  <c:v>64419</c:v>
                </c:pt>
                <c:pt idx="84">
                  <c:v>99348</c:v>
                </c:pt>
                <c:pt idx="85">
                  <c:v>78824</c:v>
                </c:pt>
                <c:pt idx="86">
                  <c:v>67527</c:v>
                </c:pt>
                <c:pt idx="87">
                  <c:v>76576</c:v>
                </c:pt>
                <c:pt idx="88">
                  <c:v>104933</c:v>
                </c:pt>
                <c:pt idx="89">
                  <c:v>130161</c:v>
                </c:pt>
                <c:pt idx="90">
                  <c:v>127096</c:v>
                </c:pt>
                <c:pt idx="91">
                  <c:v>177080</c:v>
                </c:pt>
                <c:pt idx="92">
                  <c:v>137196</c:v>
                </c:pt>
                <c:pt idx="93">
                  <c:v>191051</c:v>
                </c:pt>
                <c:pt idx="94">
                  <c:v>335063</c:v>
                </c:pt>
                <c:pt idx="95">
                  <c:v>240986</c:v>
                </c:pt>
                <c:pt idx="96">
                  <c:v>242027</c:v>
                </c:pt>
                <c:pt idx="97">
                  <c:v>180606</c:v>
                </c:pt>
                <c:pt idx="98">
                  <c:v>124240</c:v>
                </c:pt>
                <c:pt idx="99">
                  <c:v>91622</c:v>
                </c:pt>
                <c:pt idx="100">
                  <c:v>102131</c:v>
                </c:pt>
                <c:pt idx="101">
                  <c:v>91277</c:v>
                </c:pt>
                <c:pt idx="102">
                  <c:v>125442</c:v>
                </c:pt>
                <c:pt idx="103">
                  <c:v>101309</c:v>
                </c:pt>
                <c:pt idx="104">
                  <c:v>95380</c:v>
                </c:pt>
                <c:pt idx="105">
                  <c:v>474184</c:v>
                </c:pt>
                <c:pt idx="106">
                  <c:v>677322</c:v>
                </c:pt>
                <c:pt idx="107">
                  <c:v>286239</c:v>
                </c:pt>
                <c:pt idx="108">
                  <c:v>143711</c:v>
                </c:pt>
                <c:pt idx="109">
                  <c:v>151620</c:v>
                </c:pt>
                <c:pt idx="110">
                  <c:v>892568</c:v>
                </c:pt>
                <c:pt idx="111">
                  <c:v>737060</c:v>
                </c:pt>
                <c:pt idx="112">
                  <c:v>316800</c:v>
                </c:pt>
                <c:pt idx="113">
                  <c:v>219501</c:v>
                </c:pt>
                <c:pt idx="114">
                  <c:v>202131</c:v>
                </c:pt>
                <c:pt idx="115">
                  <c:v>147552</c:v>
                </c:pt>
                <c:pt idx="116">
                  <c:v>136136</c:v>
                </c:pt>
                <c:pt idx="117">
                  <c:v>133993</c:v>
                </c:pt>
                <c:pt idx="118">
                  <c:v>129301</c:v>
                </c:pt>
                <c:pt idx="119">
                  <c:v>112857</c:v>
                </c:pt>
                <c:pt idx="120">
                  <c:v>115298</c:v>
                </c:pt>
                <c:pt idx="121">
                  <c:v>131085</c:v>
                </c:pt>
                <c:pt idx="122">
                  <c:v>97705</c:v>
                </c:pt>
                <c:pt idx="123">
                  <c:v>101696</c:v>
                </c:pt>
                <c:pt idx="124">
                  <c:v>154715</c:v>
                </c:pt>
                <c:pt idx="125">
                  <c:v>145204</c:v>
                </c:pt>
                <c:pt idx="126">
                  <c:v>97577</c:v>
                </c:pt>
                <c:pt idx="127">
                  <c:v>83114</c:v>
                </c:pt>
                <c:pt idx="128">
                  <c:v>97906</c:v>
                </c:pt>
                <c:pt idx="129">
                  <c:v>126903</c:v>
                </c:pt>
                <c:pt idx="130">
                  <c:v>206555</c:v>
                </c:pt>
                <c:pt idx="131">
                  <c:v>283339</c:v>
                </c:pt>
                <c:pt idx="132">
                  <c:v>162139</c:v>
                </c:pt>
                <c:pt idx="133">
                  <c:v>189509</c:v>
                </c:pt>
                <c:pt idx="134">
                  <c:v>147077</c:v>
                </c:pt>
                <c:pt idx="135">
                  <c:v>110993</c:v>
                </c:pt>
                <c:pt idx="136">
                  <c:v>104998</c:v>
                </c:pt>
                <c:pt idx="137">
                  <c:v>94516</c:v>
                </c:pt>
                <c:pt idx="138">
                  <c:v>117502</c:v>
                </c:pt>
                <c:pt idx="139">
                  <c:v>110891</c:v>
                </c:pt>
                <c:pt idx="140">
                  <c:v>90852</c:v>
                </c:pt>
                <c:pt idx="141">
                  <c:v>90463</c:v>
                </c:pt>
                <c:pt idx="142">
                  <c:v>86291</c:v>
                </c:pt>
                <c:pt idx="143">
                  <c:v>60208</c:v>
                </c:pt>
                <c:pt idx="144">
                  <c:v>89967</c:v>
                </c:pt>
                <c:pt idx="145">
                  <c:v>93374</c:v>
                </c:pt>
                <c:pt idx="146">
                  <c:v>86208</c:v>
                </c:pt>
                <c:pt idx="147">
                  <c:v>83365</c:v>
                </c:pt>
                <c:pt idx="148">
                  <c:v>112851</c:v>
                </c:pt>
                <c:pt idx="149">
                  <c:v>167666</c:v>
                </c:pt>
                <c:pt idx="150">
                  <c:v>144557</c:v>
                </c:pt>
                <c:pt idx="151">
                  <c:v>119239</c:v>
                </c:pt>
                <c:pt idx="152">
                  <c:v>111913</c:v>
                </c:pt>
                <c:pt idx="153">
                  <c:v>112287</c:v>
                </c:pt>
                <c:pt idx="154">
                  <c:v>134697</c:v>
                </c:pt>
                <c:pt idx="155">
                  <c:v>120822</c:v>
                </c:pt>
                <c:pt idx="156">
                  <c:v>90756</c:v>
                </c:pt>
                <c:pt idx="157">
                  <c:v>57345</c:v>
                </c:pt>
                <c:pt idx="158">
                  <c:v>101028</c:v>
                </c:pt>
                <c:pt idx="159">
                  <c:v>112857</c:v>
                </c:pt>
                <c:pt idx="160">
                  <c:v>119143</c:v>
                </c:pt>
                <c:pt idx="161">
                  <c:v>200532</c:v>
                </c:pt>
                <c:pt idx="162">
                  <c:v>259801</c:v>
                </c:pt>
                <c:pt idx="163">
                  <c:v>134436</c:v>
                </c:pt>
                <c:pt idx="164">
                  <c:v>95866</c:v>
                </c:pt>
                <c:pt idx="165">
                  <c:v>89046</c:v>
                </c:pt>
                <c:pt idx="166">
                  <c:v>60866</c:v>
                </c:pt>
                <c:pt idx="167">
                  <c:v>78125</c:v>
                </c:pt>
                <c:pt idx="168">
                  <c:v>89455</c:v>
                </c:pt>
                <c:pt idx="169">
                  <c:v>138872</c:v>
                </c:pt>
                <c:pt idx="170">
                  <c:v>134470</c:v>
                </c:pt>
                <c:pt idx="171">
                  <c:v>90583</c:v>
                </c:pt>
                <c:pt idx="172">
                  <c:v>88084</c:v>
                </c:pt>
                <c:pt idx="173">
                  <c:v>85535</c:v>
                </c:pt>
                <c:pt idx="174">
                  <c:v>58747</c:v>
                </c:pt>
                <c:pt idx="175">
                  <c:v>63785</c:v>
                </c:pt>
                <c:pt idx="176">
                  <c:v>67470</c:v>
                </c:pt>
                <c:pt idx="177">
                  <c:v>64150</c:v>
                </c:pt>
                <c:pt idx="178">
                  <c:v>60773</c:v>
                </c:pt>
                <c:pt idx="179">
                  <c:v>125655</c:v>
                </c:pt>
                <c:pt idx="180">
                  <c:v>162519</c:v>
                </c:pt>
                <c:pt idx="181">
                  <c:v>233231</c:v>
                </c:pt>
                <c:pt idx="182">
                  <c:v>311957</c:v>
                </c:pt>
                <c:pt idx="183">
                  <c:v>376532</c:v>
                </c:pt>
                <c:pt idx="184">
                  <c:v>207738</c:v>
                </c:pt>
                <c:pt idx="185">
                  <c:v>144791</c:v>
                </c:pt>
                <c:pt idx="186">
                  <c:v>120117</c:v>
                </c:pt>
                <c:pt idx="187">
                  <c:v>112363</c:v>
                </c:pt>
                <c:pt idx="188">
                  <c:v>77274</c:v>
                </c:pt>
                <c:pt idx="189">
                  <c:v>236618</c:v>
                </c:pt>
                <c:pt idx="190">
                  <c:v>550069</c:v>
                </c:pt>
                <c:pt idx="191">
                  <c:v>235676</c:v>
                </c:pt>
                <c:pt idx="192">
                  <c:v>159624</c:v>
                </c:pt>
                <c:pt idx="193">
                  <c:v>140222</c:v>
                </c:pt>
                <c:pt idx="194">
                  <c:v>106177</c:v>
                </c:pt>
                <c:pt idx="195">
                  <c:v>103679</c:v>
                </c:pt>
                <c:pt idx="196">
                  <c:v>94985</c:v>
                </c:pt>
                <c:pt idx="197">
                  <c:v>191389</c:v>
                </c:pt>
                <c:pt idx="198">
                  <c:v>155104</c:v>
                </c:pt>
                <c:pt idx="199">
                  <c:v>152679</c:v>
                </c:pt>
                <c:pt idx="200">
                  <c:v>378627</c:v>
                </c:pt>
                <c:pt idx="201">
                  <c:v>147882</c:v>
                </c:pt>
                <c:pt idx="202">
                  <c:v>102646</c:v>
                </c:pt>
                <c:pt idx="203">
                  <c:v>134569</c:v>
                </c:pt>
                <c:pt idx="204">
                  <c:v>223626</c:v>
                </c:pt>
                <c:pt idx="205">
                  <c:v>335891</c:v>
                </c:pt>
                <c:pt idx="206">
                  <c:v>167434</c:v>
                </c:pt>
                <c:pt idx="207">
                  <c:v>142551</c:v>
                </c:pt>
                <c:pt idx="208">
                  <c:v>140342</c:v>
                </c:pt>
                <c:pt idx="209">
                  <c:v>113930</c:v>
                </c:pt>
                <c:pt idx="210">
                  <c:v>150663</c:v>
                </c:pt>
                <c:pt idx="211">
                  <c:v>115029</c:v>
                </c:pt>
                <c:pt idx="212">
                  <c:v>121943</c:v>
                </c:pt>
                <c:pt idx="213">
                  <c:v>119734</c:v>
                </c:pt>
                <c:pt idx="214">
                  <c:v>131339</c:v>
                </c:pt>
                <c:pt idx="215">
                  <c:v>125416</c:v>
                </c:pt>
                <c:pt idx="216">
                  <c:v>111655</c:v>
                </c:pt>
                <c:pt idx="217">
                  <c:v>92398</c:v>
                </c:pt>
                <c:pt idx="218">
                  <c:v>103190</c:v>
                </c:pt>
                <c:pt idx="219">
                  <c:v>117997</c:v>
                </c:pt>
                <c:pt idx="220">
                  <c:v>88373</c:v>
                </c:pt>
                <c:pt idx="221">
                  <c:v>80880</c:v>
                </c:pt>
                <c:pt idx="222">
                  <c:v>177347</c:v>
                </c:pt>
                <c:pt idx="223">
                  <c:v>124676</c:v>
                </c:pt>
                <c:pt idx="224">
                  <c:v>113770</c:v>
                </c:pt>
                <c:pt idx="225">
                  <c:v>119626</c:v>
                </c:pt>
                <c:pt idx="226">
                  <c:v>106407</c:v>
                </c:pt>
                <c:pt idx="227">
                  <c:v>99184</c:v>
                </c:pt>
                <c:pt idx="228">
                  <c:v>87027</c:v>
                </c:pt>
                <c:pt idx="229">
                  <c:v>84255</c:v>
                </c:pt>
                <c:pt idx="230">
                  <c:v>106780</c:v>
                </c:pt>
                <c:pt idx="231">
                  <c:v>105230</c:v>
                </c:pt>
                <c:pt idx="232">
                  <c:v>93212</c:v>
                </c:pt>
                <c:pt idx="233">
                  <c:v>184857</c:v>
                </c:pt>
                <c:pt idx="234">
                  <c:v>200458</c:v>
                </c:pt>
                <c:pt idx="235">
                  <c:v>135735</c:v>
                </c:pt>
                <c:pt idx="236">
                  <c:v>100766</c:v>
                </c:pt>
                <c:pt idx="237">
                  <c:v>97019</c:v>
                </c:pt>
                <c:pt idx="238">
                  <c:v>93941</c:v>
                </c:pt>
                <c:pt idx="239">
                  <c:v>79148</c:v>
                </c:pt>
                <c:pt idx="240">
                  <c:v>81802</c:v>
                </c:pt>
                <c:pt idx="241">
                  <c:v>85265</c:v>
                </c:pt>
                <c:pt idx="242">
                  <c:v>93857</c:v>
                </c:pt>
                <c:pt idx="243">
                  <c:v>241032</c:v>
                </c:pt>
                <c:pt idx="244">
                  <c:v>237972</c:v>
                </c:pt>
                <c:pt idx="245">
                  <c:v>107007</c:v>
                </c:pt>
                <c:pt idx="246">
                  <c:v>112756</c:v>
                </c:pt>
                <c:pt idx="247">
                  <c:v>444555</c:v>
                </c:pt>
                <c:pt idx="248">
                  <c:v>218494</c:v>
                </c:pt>
                <c:pt idx="249">
                  <c:v>130161</c:v>
                </c:pt>
                <c:pt idx="250">
                  <c:v>149567</c:v>
                </c:pt>
                <c:pt idx="251">
                  <c:v>92027</c:v>
                </c:pt>
                <c:pt idx="252">
                  <c:v>92943</c:v>
                </c:pt>
                <c:pt idx="253">
                  <c:v>70783</c:v>
                </c:pt>
                <c:pt idx="254">
                  <c:v>89116</c:v>
                </c:pt>
                <c:pt idx="255">
                  <c:v>84591</c:v>
                </c:pt>
                <c:pt idx="256">
                  <c:v>130421</c:v>
                </c:pt>
                <c:pt idx="257">
                  <c:v>109411</c:v>
                </c:pt>
                <c:pt idx="258">
                  <c:v>79257</c:v>
                </c:pt>
                <c:pt idx="259">
                  <c:v>66881</c:v>
                </c:pt>
                <c:pt idx="260">
                  <c:v>73294</c:v>
                </c:pt>
                <c:pt idx="261">
                  <c:v>71603</c:v>
                </c:pt>
                <c:pt idx="262">
                  <c:v>74502</c:v>
                </c:pt>
                <c:pt idx="263">
                  <c:v>107999</c:v>
                </c:pt>
                <c:pt idx="264">
                  <c:v>183184</c:v>
                </c:pt>
                <c:pt idx="265">
                  <c:v>210064</c:v>
                </c:pt>
                <c:pt idx="266">
                  <c:v>116714</c:v>
                </c:pt>
                <c:pt idx="267">
                  <c:v>84081</c:v>
                </c:pt>
                <c:pt idx="268">
                  <c:v>105640</c:v>
                </c:pt>
                <c:pt idx="269">
                  <c:v>100983</c:v>
                </c:pt>
                <c:pt idx="270">
                  <c:v>118916</c:v>
                </c:pt>
                <c:pt idx="271">
                  <c:v>132896</c:v>
                </c:pt>
                <c:pt idx="272">
                  <c:v>140030</c:v>
                </c:pt>
                <c:pt idx="273">
                  <c:v>89500</c:v>
                </c:pt>
                <c:pt idx="274">
                  <c:v>87470</c:v>
                </c:pt>
                <c:pt idx="275">
                  <c:v>88610</c:v>
                </c:pt>
                <c:pt idx="276">
                  <c:v>75152</c:v>
                </c:pt>
                <c:pt idx="277">
                  <c:v>62620</c:v>
                </c:pt>
                <c:pt idx="278">
                  <c:v>100571</c:v>
                </c:pt>
                <c:pt idx="279">
                  <c:v>135269</c:v>
                </c:pt>
                <c:pt idx="280">
                  <c:v>114170</c:v>
                </c:pt>
                <c:pt idx="281">
                  <c:v>82450</c:v>
                </c:pt>
                <c:pt idx="282">
                  <c:v>78471</c:v>
                </c:pt>
                <c:pt idx="283">
                  <c:v>65662</c:v>
                </c:pt>
                <c:pt idx="284">
                  <c:v>78709</c:v>
                </c:pt>
                <c:pt idx="285">
                  <c:v>61911</c:v>
                </c:pt>
                <c:pt idx="286">
                  <c:v>26757</c:v>
                </c:pt>
                <c:pt idx="287">
                  <c:v>81512</c:v>
                </c:pt>
                <c:pt idx="288">
                  <c:v>97448</c:v>
                </c:pt>
                <c:pt idx="289">
                  <c:v>140005</c:v>
                </c:pt>
                <c:pt idx="290">
                  <c:v>81115</c:v>
                </c:pt>
                <c:pt idx="291">
                  <c:v>91529</c:v>
                </c:pt>
                <c:pt idx="292">
                  <c:v>200462</c:v>
                </c:pt>
                <c:pt idx="293">
                  <c:v>66583</c:v>
                </c:pt>
                <c:pt idx="294">
                  <c:v>60023</c:v>
                </c:pt>
                <c:pt idx="295">
                  <c:v>42320</c:v>
                </c:pt>
                <c:pt idx="296">
                  <c:v>96182</c:v>
                </c:pt>
                <c:pt idx="297">
                  <c:v>156149</c:v>
                </c:pt>
                <c:pt idx="298">
                  <c:v>71335</c:v>
                </c:pt>
                <c:pt idx="299">
                  <c:v>76574</c:v>
                </c:pt>
                <c:pt idx="300">
                  <c:v>47129</c:v>
                </c:pt>
                <c:pt idx="301">
                  <c:v>70534</c:v>
                </c:pt>
                <c:pt idx="302">
                  <c:v>64715</c:v>
                </c:pt>
                <c:pt idx="303">
                  <c:v>91931</c:v>
                </c:pt>
                <c:pt idx="304">
                  <c:v>127480</c:v>
                </c:pt>
                <c:pt idx="305">
                  <c:v>124106</c:v>
                </c:pt>
                <c:pt idx="306">
                  <c:v>72400</c:v>
                </c:pt>
                <c:pt idx="307">
                  <c:v>86008</c:v>
                </c:pt>
                <c:pt idx="308">
                  <c:v>109251</c:v>
                </c:pt>
                <c:pt idx="309">
                  <c:v>105688</c:v>
                </c:pt>
                <c:pt idx="310">
                  <c:v>63549</c:v>
                </c:pt>
                <c:pt idx="311">
                  <c:v>136957</c:v>
                </c:pt>
                <c:pt idx="312">
                  <c:v>231405</c:v>
                </c:pt>
                <c:pt idx="313">
                  <c:v>103737</c:v>
                </c:pt>
                <c:pt idx="314">
                  <c:v>86058</c:v>
                </c:pt>
                <c:pt idx="315">
                  <c:v>46616</c:v>
                </c:pt>
                <c:pt idx="316">
                  <c:v>47165</c:v>
                </c:pt>
                <c:pt idx="317">
                  <c:v>59713</c:v>
                </c:pt>
                <c:pt idx="318">
                  <c:v>75702</c:v>
                </c:pt>
                <c:pt idx="319">
                  <c:v>95011</c:v>
                </c:pt>
                <c:pt idx="320">
                  <c:v>102976</c:v>
                </c:pt>
                <c:pt idx="321">
                  <c:v>141817</c:v>
                </c:pt>
                <c:pt idx="322">
                  <c:v>57643</c:v>
                </c:pt>
                <c:pt idx="323">
                  <c:v>33742</c:v>
                </c:pt>
                <c:pt idx="324">
                  <c:v>32757</c:v>
                </c:pt>
                <c:pt idx="325">
                  <c:v>47174</c:v>
                </c:pt>
                <c:pt idx="326">
                  <c:v>61412</c:v>
                </c:pt>
                <c:pt idx="327">
                  <c:v>120963</c:v>
                </c:pt>
                <c:pt idx="328">
                  <c:v>204285</c:v>
                </c:pt>
                <c:pt idx="329">
                  <c:v>277399</c:v>
                </c:pt>
                <c:pt idx="330">
                  <c:v>134271</c:v>
                </c:pt>
                <c:pt idx="331">
                  <c:v>69303</c:v>
                </c:pt>
                <c:pt idx="332">
                  <c:v>69750</c:v>
                </c:pt>
                <c:pt idx="333">
                  <c:v>76547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6F3-48EB-80A3-78698FD3DD9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wdrjeck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Sheet1!$P$2:$P$335</c:f>
              <c:numCache>
                <c:formatCode>General</c:formatCode>
                <c:ptCount val="334"/>
                <c:pt idx="0">
                  <c:v>8743</c:v>
                </c:pt>
                <c:pt idx="1">
                  <c:v>15050</c:v>
                </c:pt>
                <c:pt idx="2">
                  <c:v>6760</c:v>
                </c:pt>
                <c:pt idx="3">
                  <c:v>19223</c:v>
                </c:pt>
                <c:pt idx="4">
                  <c:v>10230</c:v>
                </c:pt>
                <c:pt idx="5">
                  <c:v>12175</c:v>
                </c:pt>
                <c:pt idx="6">
                  <c:v>7937</c:v>
                </c:pt>
                <c:pt idx="7">
                  <c:v>16412</c:v>
                </c:pt>
                <c:pt idx="8">
                  <c:v>19220</c:v>
                </c:pt>
                <c:pt idx="9">
                  <c:v>14338</c:v>
                </c:pt>
                <c:pt idx="10">
                  <c:v>18703</c:v>
                </c:pt>
                <c:pt idx="11">
                  <c:v>7118</c:v>
                </c:pt>
                <c:pt idx="12">
                  <c:v>32233</c:v>
                </c:pt>
                <c:pt idx="13">
                  <c:v>38779</c:v>
                </c:pt>
                <c:pt idx="14">
                  <c:v>45811</c:v>
                </c:pt>
                <c:pt idx="15">
                  <c:v>12731</c:v>
                </c:pt>
                <c:pt idx="16">
                  <c:v>19118</c:v>
                </c:pt>
                <c:pt idx="17">
                  <c:v>9978</c:v>
                </c:pt>
                <c:pt idx="18">
                  <c:v>20825</c:v>
                </c:pt>
                <c:pt idx="19">
                  <c:v>13005</c:v>
                </c:pt>
                <c:pt idx="20">
                  <c:v>17516</c:v>
                </c:pt>
                <c:pt idx="21">
                  <c:v>17799</c:v>
                </c:pt>
                <c:pt idx="22">
                  <c:v>10872</c:v>
                </c:pt>
                <c:pt idx="23">
                  <c:v>19509</c:v>
                </c:pt>
                <c:pt idx="24">
                  <c:v>36734</c:v>
                </c:pt>
                <c:pt idx="25">
                  <c:v>19629</c:v>
                </c:pt>
                <c:pt idx="26">
                  <c:v>57658</c:v>
                </c:pt>
                <c:pt idx="27">
                  <c:v>51743</c:v>
                </c:pt>
                <c:pt idx="28">
                  <c:v>30958</c:v>
                </c:pt>
                <c:pt idx="29">
                  <c:v>19524</c:v>
                </c:pt>
                <c:pt idx="30">
                  <c:v>27406</c:v>
                </c:pt>
                <c:pt idx="31">
                  <c:v>15332</c:v>
                </c:pt>
                <c:pt idx="32">
                  <c:v>27775</c:v>
                </c:pt>
                <c:pt idx="33">
                  <c:v>23760</c:v>
                </c:pt>
                <c:pt idx="34">
                  <c:v>24905</c:v>
                </c:pt>
                <c:pt idx="35">
                  <c:v>23435</c:v>
                </c:pt>
                <c:pt idx="36">
                  <c:v>13238</c:v>
                </c:pt>
                <c:pt idx="37">
                  <c:v>41451</c:v>
                </c:pt>
                <c:pt idx="38">
                  <c:v>17494</c:v>
                </c:pt>
                <c:pt idx="39">
                  <c:v>26479</c:v>
                </c:pt>
                <c:pt idx="40">
                  <c:v>37268</c:v>
                </c:pt>
                <c:pt idx="41">
                  <c:v>47751</c:v>
                </c:pt>
                <c:pt idx="42">
                  <c:v>36552</c:v>
                </c:pt>
                <c:pt idx="43">
                  <c:v>15257</c:v>
                </c:pt>
                <c:pt idx="44">
                  <c:v>41350</c:v>
                </c:pt>
                <c:pt idx="45">
                  <c:v>91466</c:v>
                </c:pt>
                <c:pt idx="46">
                  <c:v>111207</c:v>
                </c:pt>
                <c:pt idx="47">
                  <c:v>43429</c:v>
                </c:pt>
                <c:pt idx="48">
                  <c:v>70265</c:v>
                </c:pt>
                <c:pt idx="49">
                  <c:v>59535</c:v>
                </c:pt>
                <c:pt idx="50">
                  <c:v>40321</c:v>
                </c:pt>
                <c:pt idx="51">
                  <c:v>31806</c:v>
                </c:pt>
                <c:pt idx="52">
                  <c:v>30408</c:v>
                </c:pt>
                <c:pt idx="53">
                  <c:v>43125</c:v>
                </c:pt>
                <c:pt idx="54">
                  <c:v>50965</c:v>
                </c:pt>
                <c:pt idx="55">
                  <c:v>59673</c:v>
                </c:pt>
                <c:pt idx="56">
                  <c:v>87401</c:v>
                </c:pt>
                <c:pt idx="57">
                  <c:v>171599</c:v>
                </c:pt>
                <c:pt idx="58">
                  <c:v>116939</c:v>
                </c:pt>
                <c:pt idx="59">
                  <c:v>90908</c:v>
                </c:pt>
                <c:pt idx="60">
                  <c:v>142979</c:v>
                </c:pt>
                <c:pt idx="61">
                  <c:v>321392</c:v>
                </c:pt>
                <c:pt idx="62">
                  <c:v>254541</c:v>
                </c:pt>
                <c:pt idx="63">
                  <c:v>156421</c:v>
                </c:pt>
                <c:pt idx="64">
                  <c:v>87455</c:v>
                </c:pt>
                <c:pt idx="65">
                  <c:v>29422</c:v>
                </c:pt>
                <c:pt idx="66">
                  <c:v>17291</c:v>
                </c:pt>
                <c:pt idx="67">
                  <c:v>12460</c:v>
                </c:pt>
                <c:pt idx="68">
                  <c:v>9132</c:v>
                </c:pt>
                <c:pt idx="69">
                  <c:v>7057</c:v>
                </c:pt>
                <c:pt idx="70">
                  <c:v>6126</c:v>
                </c:pt>
                <c:pt idx="71">
                  <c:v>6756</c:v>
                </c:pt>
                <c:pt idx="72">
                  <c:v>7239</c:v>
                </c:pt>
                <c:pt idx="73">
                  <c:v>7607</c:v>
                </c:pt>
                <c:pt idx="74">
                  <c:v>5630</c:v>
                </c:pt>
                <c:pt idx="75">
                  <c:v>3907</c:v>
                </c:pt>
                <c:pt idx="76">
                  <c:v>3386</c:v>
                </c:pt>
                <c:pt idx="77">
                  <c:v>2723</c:v>
                </c:pt>
                <c:pt idx="78">
                  <c:v>2875</c:v>
                </c:pt>
                <c:pt idx="79">
                  <c:v>3036</c:v>
                </c:pt>
                <c:pt idx="80">
                  <c:v>3126</c:v>
                </c:pt>
                <c:pt idx="81">
                  <c:v>2863</c:v>
                </c:pt>
                <c:pt idx="82">
                  <c:v>1770</c:v>
                </c:pt>
                <c:pt idx="83">
                  <c:v>1892</c:v>
                </c:pt>
                <c:pt idx="84">
                  <c:v>1956</c:v>
                </c:pt>
                <c:pt idx="85">
                  <c:v>1438</c:v>
                </c:pt>
                <c:pt idx="86">
                  <c:v>1232</c:v>
                </c:pt>
                <c:pt idx="87">
                  <c:v>1282</c:v>
                </c:pt>
                <c:pt idx="88">
                  <c:v>1702</c:v>
                </c:pt>
                <c:pt idx="89">
                  <c:v>1279</c:v>
                </c:pt>
                <c:pt idx="90">
                  <c:v>1305</c:v>
                </c:pt>
                <c:pt idx="91">
                  <c:v>1031</c:v>
                </c:pt>
                <c:pt idx="92">
                  <c:v>747</c:v>
                </c:pt>
                <c:pt idx="93">
                  <c:v>733</c:v>
                </c:pt>
                <c:pt idx="94">
                  <c:v>955</c:v>
                </c:pt>
                <c:pt idx="95">
                  <c:v>883</c:v>
                </c:pt>
                <c:pt idx="96">
                  <c:v>600</c:v>
                </c:pt>
                <c:pt idx="97">
                  <c:v>651</c:v>
                </c:pt>
                <c:pt idx="98">
                  <c:v>728</c:v>
                </c:pt>
                <c:pt idx="99">
                  <c:v>649</c:v>
                </c:pt>
                <c:pt idx="100">
                  <c:v>664</c:v>
                </c:pt>
                <c:pt idx="101">
                  <c:v>863</c:v>
                </c:pt>
                <c:pt idx="102">
                  <c:v>782</c:v>
                </c:pt>
                <c:pt idx="103">
                  <c:v>724</c:v>
                </c:pt>
                <c:pt idx="104">
                  <c:v>600</c:v>
                </c:pt>
                <c:pt idx="105">
                  <c:v>734</c:v>
                </c:pt>
                <c:pt idx="106">
                  <c:v>1056</c:v>
                </c:pt>
                <c:pt idx="107">
                  <c:v>1695</c:v>
                </c:pt>
                <c:pt idx="108">
                  <c:v>1200</c:v>
                </c:pt>
                <c:pt idx="109">
                  <c:v>1171</c:v>
                </c:pt>
                <c:pt idx="110">
                  <c:v>855</c:v>
                </c:pt>
                <c:pt idx="111">
                  <c:v>972</c:v>
                </c:pt>
                <c:pt idx="112">
                  <c:v>887</c:v>
                </c:pt>
                <c:pt idx="113">
                  <c:v>1016</c:v>
                </c:pt>
                <c:pt idx="114">
                  <c:v>996</c:v>
                </c:pt>
                <c:pt idx="115">
                  <c:v>988</c:v>
                </c:pt>
                <c:pt idx="116">
                  <c:v>1382</c:v>
                </c:pt>
                <c:pt idx="117">
                  <c:v>1483</c:v>
                </c:pt>
                <c:pt idx="118">
                  <c:v>1744</c:v>
                </c:pt>
                <c:pt idx="119">
                  <c:v>1586</c:v>
                </c:pt>
                <c:pt idx="120">
                  <c:v>1446</c:v>
                </c:pt>
                <c:pt idx="121">
                  <c:v>1280</c:v>
                </c:pt>
                <c:pt idx="122">
                  <c:v>5513</c:v>
                </c:pt>
                <c:pt idx="123">
                  <c:v>5607</c:v>
                </c:pt>
                <c:pt idx="124">
                  <c:v>1626</c:v>
                </c:pt>
                <c:pt idx="125">
                  <c:v>1314</c:v>
                </c:pt>
                <c:pt idx="126">
                  <c:v>1591</c:v>
                </c:pt>
                <c:pt idx="127">
                  <c:v>1760</c:v>
                </c:pt>
                <c:pt idx="128">
                  <c:v>1428</c:v>
                </c:pt>
                <c:pt idx="129">
                  <c:v>1090</c:v>
                </c:pt>
                <c:pt idx="130">
                  <c:v>1460</c:v>
                </c:pt>
                <c:pt idx="131">
                  <c:v>1702</c:v>
                </c:pt>
                <c:pt idx="132">
                  <c:v>972</c:v>
                </c:pt>
                <c:pt idx="133">
                  <c:v>225</c:v>
                </c:pt>
                <c:pt idx="134">
                  <c:v>233</c:v>
                </c:pt>
                <c:pt idx="135">
                  <c:v>189</c:v>
                </c:pt>
                <c:pt idx="136">
                  <c:v>183</c:v>
                </c:pt>
                <c:pt idx="137">
                  <c:v>194</c:v>
                </c:pt>
                <c:pt idx="138">
                  <c:v>166</c:v>
                </c:pt>
                <c:pt idx="139">
                  <c:v>127</c:v>
                </c:pt>
                <c:pt idx="140">
                  <c:v>160</c:v>
                </c:pt>
                <c:pt idx="141">
                  <c:v>211</c:v>
                </c:pt>
                <c:pt idx="142">
                  <c:v>146</c:v>
                </c:pt>
                <c:pt idx="143">
                  <c:v>148</c:v>
                </c:pt>
                <c:pt idx="144">
                  <c:v>173</c:v>
                </c:pt>
                <c:pt idx="145">
                  <c:v>125</c:v>
                </c:pt>
                <c:pt idx="146">
                  <c:v>117</c:v>
                </c:pt>
                <c:pt idx="147">
                  <c:v>146</c:v>
                </c:pt>
                <c:pt idx="148">
                  <c:v>157</c:v>
                </c:pt>
                <c:pt idx="149">
                  <c:v>113</c:v>
                </c:pt>
                <c:pt idx="150">
                  <c:v>121</c:v>
                </c:pt>
                <c:pt idx="151">
                  <c:v>139</c:v>
                </c:pt>
                <c:pt idx="152">
                  <c:v>95</c:v>
                </c:pt>
                <c:pt idx="153">
                  <c:v>128</c:v>
                </c:pt>
                <c:pt idx="154">
                  <c:v>150</c:v>
                </c:pt>
                <c:pt idx="155">
                  <c:v>134</c:v>
                </c:pt>
                <c:pt idx="156">
                  <c:v>113</c:v>
                </c:pt>
                <c:pt idx="157">
                  <c:v>139</c:v>
                </c:pt>
                <c:pt idx="158">
                  <c:v>144</c:v>
                </c:pt>
                <c:pt idx="159">
                  <c:v>143</c:v>
                </c:pt>
                <c:pt idx="160">
                  <c:v>133</c:v>
                </c:pt>
                <c:pt idx="161">
                  <c:v>110</c:v>
                </c:pt>
                <c:pt idx="162">
                  <c:v>108</c:v>
                </c:pt>
                <c:pt idx="163">
                  <c:v>86</c:v>
                </c:pt>
                <c:pt idx="164">
                  <c:v>109</c:v>
                </c:pt>
                <c:pt idx="165">
                  <c:v>146</c:v>
                </c:pt>
                <c:pt idx="166">
                  <c:v>109</c:v>
                </c:pt>
                <c:pt idx="167">
                  <c:v>101</c:v>
                </c:pt>
                <c:pt idx="168">
                  <c:v>80</c:v>
                </c:pt>
                <c:pt idx="169">
                  <c:v>115</c:v>
                </c:pt>
                <c:pt idx="170">
                  <c:v>101</c:v>
                </c:pt>
                <c:pt idx="171">
                  <c:v>123</c:v>
                </c:pt>
                <c:pt idx="172">
                  <c:v>127</c:v>
                </c:pt>
                <c:pt idx="173">
                  <c:v>100</c:v>
                </c:pt>
                <c:pt idx="174">
                  <c:v>91</c:v>
                </c:pt>
                <c:pt idx="175">
                  <c:v>74</c:v>
                </c:pt>
                <c:pt idx="176">
                  <c:v>85</c:v>
                </c:pt>
                <c:pt idx="177">
                  <c:v>106</c:v>
                </c:pt>
                <c:pt idx="178">
                  <c:v>100</c:v>
                </c:pt>
                <c:pt idx="179">
                  <c:v>134</c:v>
                </c:pt>
                <c:pt idx="180">
                  <c:v>86</c:v>
                </c:pt>
                <c:pt idx="181">
                  <c:v>95</c:v>
                </c:pt>
                <c:pt idx="182">
                  <c:v>94</c:v>
                </c:pt>
                <c:pt idx="183">
                  <c:v>101</c:v>
                </c:pt>
                <c:pt idx="184">
                  <c:v>85</c:v>
                </c:pt>
                <c:pt idx="185">
                  <c:v>92</c:v>
                </c:pt>
                <c:pt idx="186">
                  <c:v>105</c:v>
                </c:pt>
                <c:pt idx="187">
                  <c:v>100</c:v>
                </c:pt>
                <c:pt idx="188">
                  <c:v>88</c:v>
                </c:pt>
                <c:pt idx="189">
                  <c:v>98</c:v>
                </c:pt>
                <c:pt idx="190">
                  <c:v>85</c:v>
                </c:pt>
                <c:pt idx="191">
                  <c:v>88</c:v>
                </c:pt>
                <c:pt idx="192">
                  <c:v>88</c:v>
                </c:pt>
                <c:pt idx="193">
                  <c:v>96</c:v>
                </c:pt>
                <c:pt idx="194">
                  <c:v>73</c:v>
                </c:pt>
                <c:pt idx="195">
                  <c:v>90</c:v>
                </c:pt>
                <c:pt idx="196">
                  <c:v>126</c:v>
                </c:pt>
                <c:pt idx="197">
                  <c:v>140</c:v>
                </c:pt>
                <c:pt idx="198">
                  <c:v>99</c:v>
                </c:pt>
                <c:pt idx="199">
                  <c:v>74</c:v>
                </c:pt>
                <c:pt idx="200">
                  <c:v>103</c:v>
                </c:pt>
                <c:pt idx="201">
                  <c:v>84</c:v>
                </c:pt>
                <c:pt idx="202">
                  <c:v>90</c:v>
                </c:pt>
                <c:pt idx="203">
                  <c:v>118</c:v>
                </c:pt>
                <c:pt idx="204">
                  <c:v>120</c:v>
                </c:pt>
                <c:pt idx="205">
                  <c:v>74</c:v>
                </c:pt>
                <c:pt idx="206">
                  <c:v>80</c:v>
                </c:pt>
                <c:pt idx="207">
                  <c:v>86</c:v>
                </c:pt>
                <c:pt idx="208">
                  <c:v>82</c:v>
                </c:pt>
                <c:pt idx="209">
                  <c:v>71</c:v>
                </c:pt>
                <c:pt idx="210">
                  <c:v>67</c:v>
                </c:pt>
                <c:pt idx="211">
                  <c:v>88</c:v>
                </c:pt>
                <c:pt idx="212">
                  <c:v>67</c:v>
                </c:pt>
                <c:pt idx="213">
                  <c:v>82</c:v>
                </c:pt>
                <c:pt idx="214">
                  <c:v>67</c:v>
                </c:pt>
                <c:pt idx="215">
                  <c:v>64</c:v>
                </c:pt>
                <c:pt idx="216">
                  <c:v>103</c:v>
                </c:pt>
                <c:pt idx="217">
                  <c:v>104</c:v>
                </c:pt>
                <c:pt idx="218">
                  <c:v>68</c:v>
                </c:pt>
                <c:pt idx="219">
                  <c:v>76</c:v>
                </c:pt>
                <c:pt idx="220">
                  <c:v>86</c:v>
                </c:pt>
                <c:pt idx="221">
                  <c:v>87</c:v>
                </c:pt>
                <c:pt idx="222">
                  <c:v>63</c:v>
                </c:pt>
                <c:pt idx="223">
                  <c:v>82</c:v>
                </c:pt>
                <c:pt idx="224">
                  <c:v>74</c:v>
                </c:pt>
                <c:pt idx="225">
                  <c:v>79</c:v>
                </c:pt>
                <c:pt idx="226">
                  <c:v>82</c:v>
                </c:pt>
                <c:pt idx="227">
                  <c:v>73</c:v>
                </c:pt>
                <c:pt idx="228">
                  <c:v>75</c:v>
                </c:pt>
                <c:pt idx="229">
                  <c:v>71</c:v>
                </c:pt>
                <c:pt idx="230">
                  <c:v>65</c:v>
                </c:pt>
                <c:pt idx="231">
                  <c:v>70</c:v>
                </c:pt>
                <c:pt idx="232">
                  <c:v>60</c:v>
                </c:pt>
                <c:pt idx="233">
                  <c:v>79</c:v>
                </c:pt>
                <c:pt idx="234">
                  <c:v>66</c:v>
                </c:pt>
                <c:pt idx="235">
                  <c:v>66</c:v>
                </c:pt>
                <c:pt idx="236">
                  <c:v>70</c:v>
                </c:pt>
                <c:pt idx="237">
                  <c:v>72</c:v>
                </c:pt>
                <c:pt idx="238">
                  <c:v>59</c:v>
                </c:pt>
                <c:pt idx="239">
                  <c:v>64</c:v>
                </c:pt>
                <c:pt idx="240">
                  <c:v>58</c:v>
                </c:pt>
                <c:pt idx="241">
                  <c:v>75</c:v>
                </c:pt>
                <c:pt idx="242">
                  <c:v>70</c:v>
                </c:pt>
                <c:pt idx="243">
                  <c:v>70</c:v>
                </c:pt>
                <c:pt idx="244">
                  <c:v>84</c:v>
                </c:pt>
                <c:pt idx="245">
                  <c:v>63</c:v>
                </c:pt>
                <c:pt idx="246">
                  <c:v>57</c:v>
                </c:pt>
                <c:pt idx="247">
                  <c:v>65</c:v>
                </c:pt>
                <c:pt idx="248">
                  <c:v>88</c:v>
                </c:pt>
                <c:pt idx="249">
                  <c:v>101</c:v>
                </c:pt>
                <c:pt idx="250">
                  <c:v>78</c:v>
                </c:pt>
                <c:pt idx="251">
                  <c:v>77</c:v>
                </c:pt>
                <c:pt idx="252">
                  <c:v>64</c:v>
                </c:pt>
                <c:pt idx="253">
                  <c:v>62</c:v>
                </c:pt>
                <c:pt idx="254">
                  <c:v>54</c:v>
                </c:pt>
                <c:pt idx="255">
                  <c:v>63</c:v>
                </c:pt>
                <c:pt idx="256">
                  <c:v>109</c:v>
                </c:pt>
                <c:pt idx="257">
                  <c:v>65</c:v>
                </c:pt>
                <c:pt idx="258">
                  <c:v>60</c:v>
                </c:pt>
                <c:pt idx="259">
                  <c:v>86</c:v>
                </c:pt>
                <c:pt idx="260">
                  <c:v>66</c:v>
                </c:pt>
                <c:pt idx="261">
                  <c:v>52</c:v>
                </c:pt>
                <c:pt idx="262">
                  <c:v>82</c:v>
                </c:pt>
                <c:pt idx="263">
                  <c:v>95</c:v>
                </c:pt>
                <c:pt idx="264">
                  <c:v>77</c:v>
                </c:pt>
                <c:pt idx="265">
                  <c:v>46</c:v>
                </c:pt>
                <c:pt idx="266">
                  <c:v>65</c:v>
                </c:pt>
                <c:pt idx="267">
                  <c:v>64</c:v>
                </c:pt>
                <c:pt idx="268">
                  <c:v>87</c:v>
                </c:pt>
                <c:pt idx="269">
                  <c:v>83</c:v>
                </c:pt>
                <c:pt idx="270">
                  <c:v>68</c:v>
                </c:pt>
                <c:pt idx="271">
                  <c:v>72</c:v>
                </c:pt>
                <c:pt idx="272">
                  <c:v>71</c:v>
                </c:pt>
                <c:pt idx="273">
                  <c:v>50</c:v>
                </c:pt>
                <c:pt idx="274">
                  <c:v>52</c:v>
                </c:pt>
                <c:pt idx="275">
                  <c:v>63</c:v>
                </c:pt>
                <c:pt idx="276">
                  <c:v>75</c:v>
                </c:pt>
                <c:pt idx="277">
                  <c:v>88</c:v>
                </c:pt>
                <c:pt idx="278">
                  <c:v>69</c:v>
                </c:pt>
                <c:pt idx="279">
                  <c:v>70</c:v>
                </c:pt>
                <c:pt idx="280">
                  <c:v>68</c:v>
                </c:pt>
                <c:pt idx="281">
                  <c:v>82</c:v>
                </c:pt>
                <c:pt idx="282">
                  <c:v>75</c:v>
                </c:pt>
                <c:pt idx="283">
                  <c:v>80</c:v>
                </c:pt>
                <c:pt idx="284">
                  <c:v>70</c:v>
                </c:pt>
                <c:pt idx="285">
                  <c:v>78</c:v>
                </c:pt>
                <c:pt idx="286">
                  <c:v>85</c:v>
                </c:pt>
                <c:pt idx="287">
                  <c:v>94</c:v>
                </c:pt>
                <c:pt idx="288">
                  <c:v>86</c:v>
                </c:pt>
                <c:pt idx="289">
                  <c:v>71</c:v>
                </c:pt>
                <c:pt idx="290">
                  <c:v>298</c:v>
                </c:pt>
                <c:pt idx="291">
                  <c:v>284</c:v>
                </c:pt>
                <c:pt idx="292">
                  <c:v>84</c:v>
                </c:pt>
                <c:pt idx="293">
                  <c:v>80</c:v>
                </c:pt>
                <c:pt idx="294">
                  <c:v>66</c:v>
                </c:pt>
                <c:pt idx="295">
                  <c:v>93</c:v>
                </c:pt>
                <c:pt idx="296">
                  <c:v>139</c:v>
                </c:pt>
                <c:pt idx="297">
                  <c:v>127</c:v>
                </c:pt>
                <c:pt idx="298">
                  <c:v>112</c:v>
                </c:pt>
                <c:pt idx="299">
                  <c:v>86</c:v>
                </c:pt>
                <c:pt idx="300">
                  <c:v>80</c:v>
                </c:pt>
                <c:pt idx="301">
                  <c:v>247</c:v>
                </c:pt>
                <c:pt idx="302">
                  <c:v>123</c:v>
                </c:pt>
                <c:pt idx="303">
                  <c:v>27904</c:v>
                </c:pt>
                <c:pt idx="304">
                  <c:v>23382</c:v>
                </c:pt>
                <c:pt idx="305">
                  <c:v>7282</c:v>
                </c:pt>
                <c:pt idx="306">
                  <c:v>28914</c:v>
                </c:pt>
                <c:pt idx="307">
                  <c:v>15584</c:v>
                </c:pt>
                <c:pt idx="308">
                  <c:v>29860</c:v>
                </c:pt>
                <c:pt idx="309">
                  <c:v>46452</c:v>
                </c:pt>
                <c:pt idx="310">
                  <c:v>32308</c:v>
                </c:pt>
                <c:pt idx="311">
                  <c:v>35437</c:v>
                </c:pt>
                <c:pt idx="312">
                  <c:v>23904</c:v>
                </c:pt>
                <c:pt idx="313">
                  <c:v>46226</c:v>
                </c:pt>
                <c:pt idx="314">
                  <c:v>207107</c:v>
                </c:pt>
                <c:pt idx="315">
                  <c:v>189685</c:v>
                </c:pt>
                <c:pt idx="316">
                  <c:v>50784</c:v>
                </c:pt>
                <c:pt idx="317">
                  <c:v>27903</c:v>
                </c:pt>
                <c:pt idx="318">
                  <c:v>23605</c:v>
                </c:pt>
                <c:pt idx="319">
                  <c:v>12858</c:v>
                </c:pt>
                <c:pt idx="320">
                  <c:v>25516</c:v>
                </c:pt>
                <c:pt idx="321">
                  <c:v>20030</c:v>
                </c:pt>
                <c:pt idx="322">
                  <c:v>30357</c:v>
                </c:pt>
                <c:pt idx="323">
                  <c:v>14816</c:v>
                </c:pt>
                <c:pt idx="324">
                  <c:v>24671</c:v>
                </c:pt>
                <c:pt idx="325">
                  <c:v>14032</c:v>
                </c:pt>
                <c:pt idx="326">
                  <c:v>7137</c:v>
                </c:pt>
                <c:pt idx="327">
                  <c:v>3887</c:v>
                </c:pt>
                <c:pt idx="328">
                  <c:v>20682</c:v>
                </c:pt>
                <c:pt idx="329">
                  <c:v>6736</c:v>
                </c:pt>
                <c:pt idx="330">
                  <c:v>14705</c:v>
                </c:pt>
                <c:pt idx="331">
                  <c:v>3391</c:v>
                </c:pt>
                <c:pt idx="332">
                  <c:v>40917</c:v>
                </c:pt>
                <c:pt idx="333">
                  <c:v>25815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6F3-48EB-80A3-78698FD3DD9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monitor.wdr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Sheet1!$Q$2:$Q$335</c:f>
              <c:numCache>
                <c:formatCode>General</c:formatCode>
                <c:ptCount val="334"/>
                <c:pt idx="0">
                  <c:v>39779</c:v>
                </c:pt>
                <c:pt idx="1">
                  <c:v>28696</c:v>
                </c:pt>
                <c:pt idx="2">
                  <c:v>27686</c:v>
                </c:pt>
                <c:pt idx="3">
                  <c:v>32771</c:v>
                </c:pt>
                <c:pt idx="4">
                  <c:v>42871</c:v>
                </c:pt>
                <c:pt idx="5">
                  <c:v>154624</c:v>
                </c:pt>
                <c:pt idx="6">
                  <c:v>159757</c:v>
                </c:pt>
                <c:pt idx="7">
                  <c:v>50750</c:v>
                </c:pt>
                <c:pt idx="8">
                  <c:v>63887</c:v>
                </c:pt>
                <c:pt idx="9">
                  <c:v>101955</c:v>
                </c:pt>
                <c:pt idx="10">
                  <c:v>85889</c:v>
                </c:pt>
                <c:pt idx="11">
                  <c:v>61913</c:v>
                </c:pt>
                <c:pt idx="12">
                  <c:v>126991</c:v>
                </c:pt>
                <c:pt idx="13">
                  <c:v>95461</c:v>
                </c:pt>
                <c:pt idx="14">
                  <c:v>68472</c:v>
                </c:pt>
                <c:pt idx="15">
                  <c:v>83749</c:v>
                </c:pt>
                <c:pt idx="16">
                  <c:v>86062</c:v>
                </c:pt>
                <c:pt idx="17">
                  <c:v>60650</c:v>
                </c:pt>
                <c:pt idx="18">
                  <c:v>56811</c:v>
                </c:pt>
                <c:pt idx="19">
                  <c:v>91361</c:v>
                </c:pt>
                <c:pt idx="20">
                  <c:v>169752</c:v>
                </c:pt>
                <c:pt idx="21">
                  <c:v>158904</c:v>
                </c:pt>
                <c:pt idx="22">
                  <c:v>177562</c:v>
                </c:pt>
                <c:pt idx="23">
                  <c:v>213249</c:v>
                </c:pt>
                <c:pt idx="24">
                  <c:v>166321</c:v>
                </c:pt>
                <c:pt idx="25">
                  <c:v>152492</c:v>
                </c:pt>
                <c:pt idx="26">
                  <c:v>170798</c:v>
                </c:pt>
                <c:pt idx="27">
                  <c:v>311556</c:v>
                </c:pt>
                <c:pt idx="28">
                  <c:v>115720</c:v>
                </c:pt>
                <c:pt idx="29">
                  <c:v>155858</c:v>
                </c:pt>
                <c:pt idx="30">
                  <c:v>122838</c:v>
                </c:pt>
                <c:pt idx="31">
                  <c:v>122736</c:v>
                </c:pt>
                <c:pt idx="32">
                  <c:v>92969</c:v>
                </c:pt>
                <c:pt idx="33">
                  <c:v>96024</c:v>
                </c:pt>
                <c:pt idx="34">
                  <c:v>68252</c:v>
                </c:pt>
                <c:pt idx="35">
                  <c:v>73208</c:v>
                </c:pt>
                <c:pt idx="36">
                  <c:v>78315</c:v>
                </c:pt>
                <c:pt idx="37">
                  <c:v>107553</c:v>
                </c:pt>
                <c:pt idx="38">
                  <c:v>100396</c:v>
                </c:pt>
                <c:pt idx="39">
                  <c:v>61066</c:v>
                </c:pt>
                <c:pt idx="40">
                  <c:v>98985</c:v>
                </c:pt>
                <c:pt idx="41">
                  <c:v>104381</c:v>
                </c:pt>
                <c:pt idx="42">
                  <c:v>129706</c:v>
                </c:pt>
                <c:pt idx="43">
                  <c:v>103655</c:v>
                </c:pt>
                <c:pt idx="44">
                  <c:v>308173</c:v>
                </c:pt>
                <c:pt idx="45">
                  <c:v>950890</c:v>
                </c:pt>
                <c:pt idx="46">
                  <c:v>584939</c:v>
                </c:pt>
                <c:pt idx="47">
                  <c:v>244357</c:v>
                </c:pt>
                <c:pt idx="48">
                  <c:v>263637</c:v>
                </c:pt>
                <c:pt idx="49">
                  <c:v>255443</c:v>
                </c:pt>
                <c:pt idx="50">
                  <c:v>237803</c:v>
                </c:pt>
                <c:pt idx="51">
                  <c:v>280543</c:v>
                </c:pt>
                <c:pt idx="52">
                  <c:v>207086</c:v>
                </c:pt>
                <c:pt idx="53">
                  <c:v>319137</c:v>
                </c:pt>
                <c:pt idx="54">
                  <c:v>187402</c:v>
                </c:pt>
                <c:pt idx="55">
                  <c:v>158954</c:v>
                </c:pt>
                <c:pt idx="56">
                  <c:v>382333</c:v>
                </c:pt>
                <c:pt idx="57">
                  <c:v>138323</c:v>
                </c:pt>
                <c:pt idx="58">
                  <c:v>88179</c:v>
                </c:pt>
                <c:pt idx="59">
                  <c:v>101463</c:v>
                </c:pt>
                <c:pt idx="60">
                  <c:v>75393</c:v>
                </c:pt>
                <c:pt idx="61">
                  <c:v>44538</c:v>
                </c:pt>
                <c:pt idx="62">
                  <c:v>79739</c:v>
                </c:pt>
                <c:pt idx="63">
                  <c:v>53591</c:v>
                </c:pt>
                <c:pt idx="64">
                  <c:v>91839</c:v>
                </c:pt>
                <c:pt idx="65">
                  <c:v>95220</c:v>
                </c:pt>
                <c:pt idx="66">
                  <c:v>54988</c:v>
                </c:pt>
                <c:pt idx="67">
                  <c:v>88651</c:v>
                </c:pt>
                <c:pt idx="68">
                  <c:v>73058</c:v>
                </c:pt>
                <c:pt idx="69">
                  <c:v>67935</c:v>
                </c:pt>
                <c:pt idx="70">
                  <c:v>73960</c:v>
                </c:pt>
                <c:pt idx="71">
                  <c:v>94095</c:v>
                </c:pt>
                <c:pt idx="72">
                  <c:v>85612</c:v>
                </c:pt>
                <c:pt idx="73">
                  <c:v>59962</c:v>
                </c:pt>
                <c:pt idx="74">
                  <c:v>57474</c:v>
                </c:pt>
                <c:pt idx="75">
                  <c:v>85947</c:v>
                </c:pt>
                <c:pt idx="76">
                  <c:v>89905</c:v>
                </c:pt>
                <c:pt idx="77">
                  <c:v>72478</c:v>
                </c:pt>
                <c:pt idx="78">
                  <c:v>62464</c:v>
                </c:pt>
                <c:pt idx="79">
                  <c:v>60486</c:v>
                </c:pt>
                <c:pt idx="80">
                  <c:v>71681</c:v>
                </c:pt>
                <c:pt idx="81">
                  <c:v>61310</c:v>
                </c:pt>
                <c:pt idx="82">
                  <c:v>74366</c:v>
                </c:pt>
                <c:pt idx="83">
                  <c:v>92673</c:v>
                </c:pt>
                <c:pt idx="84">
                  <c:v>86562</c:v>
                </c:pt>
                <c:pt idx="85">
                  <c:v>89174</c:v>
                </c:pt>
                <c:pt idx="86">
                  <c:v>151311</c:v>
                </c:pt>
                <c:pt idx="87">
                  <c:v>136121</c:v>
                </c:pt>
                <c:pt idx="88">
                  <c:v>63562</c:v>
                </c:pt>
                <c:pt idx="89">
                  <c:v>79427</c:v>
                </c:pt>
                <c:pt idx="90">
                  <c:v>64845</c:v>
                </c:pt>
                <c:pt idx="91">
                  <c:v>47419</c:v>
                </c:pt>
                <c:pt idx="92">
                  <c:v>55139</c:v>
                </c:pt>
                <c:pt idx="93">
                  <c:v>68095</c:v>
                </c:pt>
                <c:pt idx="94">
                  <c:v>51463</c:v>
                </c:pt>
                <c:pt idx="95">
                  <c:v>51096</c:v>
                </c:pt>
                <c:pt idx="96">
                  <c:v>64528</c:v>
                </c:pt>
                <c:pt idx="97">
                  <c:v>59122</c:v>
                </c:pt>
                <c:pt idx="98">
                  <c:v>58157</c:v>
                </c:pt>
                <c:pt idx="99">
                  <c:v>84937</c:v>
                </c:pt>
                <c:pt idx="100">
                  <c:v>93200</c:v>
                </c:pt>
                <c:pt idx="101">
                  <c:v>39816</c:v>
                </c:pt>
                <c:pt idx="102">
                  <c:v>30070</c:v>
                </c:pt>
                <c:pt idx="103">
                  <c:v>48223</c:v>
                </c:pt>
                <c:pt idx="104">
                  <c:v>59870</c:v>
                </c:pt>
                <c:pt idx="105">
                  <c:v>103113</c:v>
                </c:pt>
                <c:pt idx="106">
                  <c:v>129899</c:v>
                </c:pt>
                <c:pt idx="107">
                  <c:v>149481</c:v>
                </c:pt>
                <c:pt idx="108">
                  <c:v>64880</c:v>
                </c:pt>
                <c:pt idx="109">
                  <c:v>39540</c:v>
                </c:pt>
                <c:pt idx="110">
                  <c:v>47312</c:v>
                </c:pt>
                <c:pt idx="111">
                  <c:v>50866</c:v>
                </c:pt>
                <c:pt idx="112">
                  <c:v>114036</c:v>
                </c:pt>
                <c:pt idx="113">
                  <c:v>163693</c:v>
                </c:pt>
                <c:pt idx="114">
                  <c:v>79525</c:v>
                </c:pt>
                <c:pt idx="115">
                  <c:v>75062</c:v>
                </c:pt>
                <c:pt idx="116">
                  <c:v>85864</c:v>
                </c:pt>
                <c:pt idx="117">
                  <c:v>198453</c:v>
                </c:pt>
                <c:pt idx="118">
                  <c:v>258001</c:v>
                </c:pt>
                <c:pt idx="119">
                  <c:v>90894</c:v>
                </c:pt>
                <c:pt idx="120">
                  <c:v>70640</c:v>
                </c:pt>
                <c:pt idx="121">
                  <c:v>233900</c:v>
                </c:pt>
                <c:pt idx="122">
                  <c:v>154727</c:v>
                </c:pt>
                <c:pt idx="123">
                  <c:v>67469</c:v>
                </c:pt>
                <c:pt idx="124">
                  <c:v>120944</c:v>
                </c:pt>
                <c:pt idx="125">
                  <c:v>163893</c:v>
                </c:pt>
                <c:pt idx="126">
                  <c:v>79639</c:v>
                </c:pt>
                <c:pt idx="127">
                  <c:v>153935</c:v>
                </c:pt>
                <c:pt idx="128">
                  <c:v>97591</c:v>
                </c:pt>
                <c:pt idx="129">
                  <c:v>57565</c:v>
                </c:pt>
                <c:pt idx="130">
                  <c:v>74137</c:v>
                </c:pt>
                <c:pt idx="131">
                  <c:v>69777</c:v>
                </c:pt>
                <c:pt idx="132">
                  <c:v>78962</c:v>
                </c:pt>
                <c:pt idx="133">
                  <c:v>97555</c:v>
                </c:pt>
                <c:pt idx="134">
                  <c:v>114473</c:v>
                </c:pt>
                <c:pt idx="135">
                  <c:v>90555</c:v>
                </c:pt>
                <c:pt idx="136">
                  <c:v>243488</c:v>
                </c:pt>
                <c:pt idx="137">
                  <c:v>229832</c:v>
                </c:pt>
                <c:pt idx="138">
                  <c:v>102989</c:v>
                </c:pt>
                <c:pt idx="139">
                  <c:v>85999</c:v>
                </c:pt>
                <c:pt idx="140">
                  <c:v>167526</c:v>
                </c:pt>
                <c:pt idx="141">
                  <c:v>212738</c:v>
                </c:pt>
                <c:pt idx="142">
                  <c:v>104365</c:v>
                </c:pt>
                <c:pt idx="143">
                  <c:v>50809</c:v>
                </c:pt>
                <c:pt idx="144">
                  <c:v>78412</c:v>
                </c:pt>
                <c:pt idx="145">
                  <c:v>54375</c:v>
                </c:pt>
                <c:pt idx="146">
                  <c:v>68469</c:v>
                </c:pt>
                <c:pt idx="147">
                  <c:v>71270</c:v>
                </c:pt>
                <c:pt idx="148">
                  <c:v>100613</c:v>
                </c:pt>
                <c:pt idx="149">
                  <c:v>113472</c:v>
                </c:pt>
                <c:pt idx="150">
                  <c:v>166060</c:v>
                </c:pt>
                <c:pt idx="151">
                  <c:v>280932</c:v>
                </c:pt>
                <c:pt idx="152">
                  <c:v>241122</c:v>
                </c:pt>
                <c:pt idx="153">
                  <c:v>117511</c:v>
                </c:pt>
                <c:pt idx="154">
                  <c:v>100549</c:v>
                </c:pt>
                <c:pt idx="155">
                  <c:v>95263</c:v>
                </c:pt>
                <c:pt idx="156">
                  <c:v>91681</c:v>
                </c:pt>
                <c:pt idx="157">
                  <c:v>186794</c:v>
                </c:pt>
                <c:pt idx="158">
                  <c:v>215474</c:v>
                </c:pt>
                <c:pt idx="159">
                  <c:v>197974</c:v>
                </c:pt>
                <c:pt idx="160">
                  <c:v>156787</c:v>
                </c:pt>
                <c:pt idx="161">
                  <c:v>192195</c:v>
                </c:pt>
                <c:pt idx="162">
                  <c:v>145931</c:v>
                </c:pt>
                <c:pt idx="163">
                  <c:v>97405</c:v>
                </c:pt>
                <c:pt idx="164">
                  <c:v>84713</c:v>
                </c:pt>
                <c:pt idx="165">
                  <c:v>118608</c:v>
                </c:pt>
                <c:pt idx="166">
                  <c:v>177364</c:v>
                </c:pt>
                <c:pt idx="167">
                  <c:v>146184</c:v>
                </c:pt>
                <c:pt idx="168">
                  <c:v>186468</c:v>
                </c:pt>
                <c:pt idx="169">
                  <c:v>118103</c:v>
                </c:pt>
                <c:pt idx="170">
                  <c:v>50434</c:v>
                </c:pt>
                <c:pt idx="171">
                  <c:v>59276</c:v>
                </c:pt>
                <c:pt idx="172">
                  <c:v>108741</c:v>
                </c:pt>
                <c:pt idx="173">
                  <c:v>119502</c:v>
                </c:pt>
                <c:pt idx="174">
                  <c:v>213876</c:v>
                </c:pt>
                <c:pt idx="175">
                  <c:v>215575</c:v>
                </c:pt>
                <c:pt idx="176">
                  <c:v>190176</c:v>
                </c:pt>
                <c:pt idx="177">
                  <c:v>178291</c:v>
                </c:pt>
                <c:pt idx="178">
                  <c:v>140551</c:v>
                </c:pt>
                <c:pt idx="179">
                  <c:v>83973</c:v>
                </c:pt>
                <c:pt idx="180">
                  <c:v>127406</c:v>
                </c:pt>
                <c:pt idx="181">
                  <c:v>158567</c:v>
                </c:pt>
                <c:pt idx="182">
                  <c:v>227731</c:v>
                </c:pt>
                <c:pt idx="183">
                  <c:v>302313</c:v>
                </c:pt>
                <c:pt idx="184">
                  <c:v>235290</c:v>
                </c:pt>
                <c:pt idx="185">
                  <c:v>224317</c:v>
                </c:pt>
                <c:pt idx="186">
                  <c:v>290984</c:v>
                </c:pt>
                <c:pt idx="187">
                  <c:v>254330</c:v>
                </c:pt>
                <c:pt idx="188">
                  <c:v>163961</c:v>
                </c:pt>
                <c:pt idx="189">
                  <c:v>170073</c:v>
                </c:pt>
                <c:pt idx="190">
                  <c:v>106607</c:v>
                </c:pt>
                <c:pt idx="191">
                  <c:v>161530</c:v>
                </c:pt>
                <c:pt idx="192">
                  <c:v>140295</c:v>
                </c:pt>
                <c:pt idx="193">
                  <c:v>90213</c:v>
                </c:pt>
                <c:pt idx="194">
                  <c:v>116945</c:v>
                </c:pt>
                <c:pt idx="195">
                  <c:v>108617</c:v>
                </c:pt>
                <c:pt idx="196">
                  <c:v>136209</c:v>
                </c:pt>
                <c:pt idx="197">
                  <c:v>168779</c:v>
                </c:pt>
                <c:pt idx="198">
                  <c:v>136806</c:v>
                </c:pt>
                <c:pt idx="199">
                  <c:v>124098</c:v>
                </c:pt>
                <c:pt idx="200">
                  <c:v>86995</c:v>
                </c:pt>
                <c:pt idx="201">
                  <c:v>160156</c:v>
                </c:pt>
                <c:pt idx="202">
                  <c:v>286239</c:v>
                </c:pt>
                <c:pt idx="203">
                  <c:v>448822</c:v>
                </c:pt>
                <c:pt idx="204">
                  <c:v>251155</c:v>
                </c:pt>
                <c:pt idx="205">
                  <c:v>237844</c:v>
                </c:pt>
                <c:pt idx="206">
                  <c:v>394397</c:v>
                </c:pt>
                <c:pt idx="207">
                  <c:v>405783</c:v>
                </c:pt>
                <c:pt idx="208">
                  <c:v>227694</c:v>
                </c:pt>
                <c:pt idx="209">
                  <c:v>176801</c:v>
                </c:pt>
                <c:pt idx="210">
                  <c:v>194438</c:v>
                </c:pt>
                <c:pt idx="211">
                  <c:v>195473</c:v>
                </c:pt>
                <c:pt idx="212">
                  <c:v>161913</c:v>
                </c:pt>
                <c:pt idx="213">
                  <c:v>139300</c:v>
                </c:pt>
                <c:pt idx="214">
                  <c:v>136875</c:v>
                </c:pt>
                <c:pt idx="215">
                  <c:v>101942</c:v>
                </c:pt>
                <c:pt idx="216">
                  <c:v>126611</c:v>
                </c:pt>
                <c:pt idx="217">
                  <c:v>121026</c:v>
                </c:pt>
                <c:pt idx="218">
                  <c:v>80956</c:v>
                </c:pt>
                <c:pt idx="219">
                  <c:v>91032</c:v>
                </c:pt>
                <c:pt idx="220">
                  <c:v>61537</c:v>
                </c:pt>
                <c:pt idx="221">
                  <c:v>70680</c:v>
                </c:pt>
                <c:pt idx="222">
                  <c:v>135299</c:v>
                </c:pt>
                <c:pt idx="223">
                  <c:v>108618</c:v>
                </c:pt>
                <c:pt idx="224">
                  <c:v>100857</c:v>
                </c:pt>
                <c:pt idx="225">
                  <c:v>98130</c:v>
                </c:pt>
                <c:pt idx="226">
                  <c:v>65004</c:v>
                </c:pt>
                <c:pt idx="227">
                  <c:v>42515</c:v>
                </c:pt>
                <c:pt idx="228">
                  <c:v>54108</c:v>
                </c:pt>
                <c:pt idx="229">
                  <c:v>68371</c:v>
                </c:pt>
                <c:pt idx="230">
                  <c:v>80898</c:v>
                </c:pt>
                <c:pt idx="231">
                  <c:v>72692</c:v>
                </c:pt>
                <c:pt idx="232">
                  <c:v>70516</c:v>
                </c:pt>
                <c:pt idx="233">
                  <c:v>83452</c:v>
                </c:pt>
                <c:pt idx="234">
                  <c:v>111017</c:v>
                </c:pt>
                <c:pt idx="235">
                  <c:v>160943</c:v>
                </c:pt>
                <c:pt idx="236">
                  <c:v>164432</c:v>
                </c:pt>
                <c:pt idx="237">
                  <c:v>140291</c:v>
                </c:pt>
                <c:pt idx="238">
                  <c:v>79002</c:v>
                </c:pt>
                <c:pt idx="239">
                  <c:v>95066</c:v>
                </c:pt>
                <c:pt idx="240">
                  <c:v>82904</c:v>
                </c:pt>
                <c:pt idx="241">
                  <c:v>51571</c:v>
                </c:pt>
                <c:pt idx="242">
                  <c:v>111052</c:v>
                </c:pt>
                <c:pt idx="243">
                  <c:v>139751</c:v>
                </c:pt>
                <c:pt idx="244">
                  <c:v>142451</c:v>
                </c:pt>
                <c:pt idx="245">
                  <c:v>134097</c:v>
                </c:pt>
                <c:pt idx="246">
                  <c:v>181868</c:v>
                </c:pt>
                <c:pt idx="247">
                  <c:v>218598</c:v>
                </c:pt>
                <c:pt idx="248">
                  <c:v>173877</c:v>
                </c:pt>
                <c:pt idx="249">
                  <c:v>184993</c:v>
                </c:pt>
                <c:pt idx="250">
                  <c:v>157840</c:v>
                </c:pt>
                <c:pt idx="251">
                  <c:v>232239</c:v>
                </c:pt>
                <c:pt idx="252">
                  <c:v>191774</c:v>
                </c:pt>
                <c:pt idx="253">
                  <c:v>151298</c:v>
                </c:pt>
                <c:pt idx="254">
                  <c:v>233036</c:v>
                </c:pt>
                <c:pt idx="255">
                  <c:v>262343</c:v>
                </c:pt>
                <c:pt idx="256">
                  <c:v>274460</c:v>
                </c:pt>
                <c:pt idx="257">
                  <c:v>362698</c:v>
                </c:pt>
                <c:pt idx="258">
                  <c:v>361022</c:v>
                </c:pt>
                <c:pt idx="259">
                  <c:v>147919</c:v>
                </c:pt>
                <c:pt idx="260">
                  <c:v>215376</c:v>
                </c:pt>
                <c:pt idx="261">
                  <c:v>452582</c:v>
                </c:pt>
                <c:pt idx="262">
                  <c:v>269716</c:v>
                </c:pt>
                <c:pt idx="263">
                  <c:v>232764</c:v>
                </c:pt>
                <c:pt idx="264">
                  <c:v>270669</c:v>
                </c:pt>
                <c:pt idx="265">
                  <c:v>203668</c:v>
                </c:pt>
                <c:pt idx="266">
                  <c:v>176473</c:v>
                </c:pt>
                <c:pt idx="267">
                  <c:v>130328</c:v>
                </c:pt>
                <c:pt idx="268">
                  <c:v>145805</c:v>
                </c:pt>
                <c:pt idx="269">
                  <c:v>266051</c:v>
                </c:pt>
                <c:pt idx="270">
                  <c:v>289953</c:v>
                </c:pt>
                <c:pt idx="271">
                  <c:v>232168</c:v>
                </c:pt>
                <c:pt idx="272">
                  <c:v>164199</c:v>
                </c:pt>
                <c:pt idx="273">
                  <c:v>114206</c:v>
                </c:pt>
                <c:pt idx="274">
                  <c:v>132610</c:v>
                </c:pt>
                <c:pt idx="275">
                  <c:v>116267</c:v>
                </c:pt>
                <c:pt idx="276">
                  <c:v>115593</c:v>
                </c:pt>
                <c:pt idx="277">
                  <c:v>79640</c:v>
                </c:pt>
                <c:pt idx="278">
                  <c:v>181066</c:v>
                </c:pt>
                <c:pt idx="279">
                  <c:v>472936</c:v>
                </c:pt>
                <c:pt idx="280">
                  <c:v>212830</c:v>
                </c:pt>
                <c:pt idx="281">
                  <c:v>224765</c:v>
                </c:pt>
                <c:pt idx="282">
                  <c:v>269412</c:v>
                </c:pt>
                <c:pt idx="283">
                  <c:v>186829</c:v>
                </c:pt>
                <c:pt idx="284">
                  <c:v>108939</c:v>
                </c:pt>
                <c:pt idx="285">
                  <c:v>109029</c:v>
                </c:pt>
                <c:pt idx="286">
                  <c:v>114279</c:v>
                </c:pt>
                <c:pt idx="287">
                  <c:v>118599</c:v>
                </c:pt>
                <c:pt idx="288">
                  <c:v>242794</c:v>
                </c:pt>
                <c:pt idx="289">
                  <c:v>302896</c:v>
                </c:pt>
                <c:pt idx="290">
                  <c:v>144703</c:v>
                </c:pt>
                <c:pt idx="291">
                  <c:v>171180</c:v>
                </c:pt>
                <c:pt idx="292">
                  <c:v>132719</c:v>
                </c:pt>
                <c:pt idx="293">
                  <c:v>217567</c:v>
                </c:pt>
                <c:pt idx="294">
                  <c:v>247359</c:v>
                </c:pt>
                <c:pt idx="295">
                  <c:v>538392</c:v>
                </c:pt>
                <c:pt idx="296">
                  <c:v>1089493</c:v>
                </c:pt>
                <c:pt idx="297">
                  <c:v>809267</c:v>
                </c:pt>
                <c:pt idx="298">
                  <c:v>522226</c:v>
                </c:pt>
                <c:pt idx="299">
                  <c:v>411715</c:v>
                </c:pt>
                <c:pt idx="300">
                  <c:v>402448</c:v>
                </c:pt>
                <c:pt idx="301">
                  <c:v>369595</c:v>
                </c:pt>
                <c:pt idx="302">
                  <c:v>280878</c:v>
                </c:pt>
                <c:pt idx="303">
                  <c:v>174079</c:v>
                </c:pt>
                <c:pt idx="304">
                  <c:v>142126</c:v>
                </c:pt>
                <c:pt idx="305">
                  <c:v>185482</c:v>
                </c:pt>
                <c:pt idx="306">
                  <c:v>181238</c:v>
                </c:pt>
                <c:pt idx="307">
                  <c:v>239995</c:v>
                </c:pt>
                <c:pt idx="308">
                  <c:v>238342</c:v>
                </c:pt>
                <c:pt idx="309">
                  <c:v>210613</c:v>
                </c:pt>
                <c:pt idx="310">
                  <c:v>302638</c:v>
                </c:pt>
                <c:pt idx="311">
                  <c:v>323954</c:v>
                </c:pt>
                <c:pt idx="312">
                  <c:v>179899</c:v>
                </c:pt>
                <c:pt idx="313">
                  <c:v>155007</c:v>
                </c:pt>
                <c:pt idx="314">
                  <c:v>196826</c:v>
                </c:pt>
                <c:pt idx="315">
                  <c:v>162848</c:v>
                </c:pt>
                <c:pt idx="316">
                  <c:v>150981</c:v>
                </c:pt>
                <c:pt idx="317">
                  <c:v>172548</c:v>
                </c:pt>
                <c:pt idx="318">
                  <c:v>179469</c:v>
                </c:pt>
                <c:pt idx="319">
                  <c:v>229135</c:v>
                </c:pt>
                <c:pt idx="320">
                  <c:v>162752</c:v>
                </c:pt>
                <c:pt idx="321">
                  <c:v>142639</c:v>
                </c:pt>
                <c:pt idx="322">
                  <c:v>120732</c:v>
                </c:pt>
                <c:pt idx="323">
                  <c:v>105561</c:v>
                </c:pt>
                <c:pt idx="324">
                  <c:v>106082</c:v>
                </c:pt>
                <c:pt idx="325">
                  <c:v>101299</c:v>
                </c:pt>
                <c:pt idx="326">
                  <c:v>109379</c:v>
                </c:pt>
                <c:pt idx="327">
                  <c:v>161459</c:v>
                </c:pt>
                <c:pt idx="328">
                  <c:v>370434</c:v>
                </c:pt>
                <c:pt idx="329">
                  <c:v>146548</c:v>
                </c:pt>
                <c:pt idx="330">
                  <c:v>131144</c:v>
                </c:pt>
                <c:pt idx="331">
                  <c:v>200788</c:v>
                </c:pt>
                <c:pt idx="332">
                  <c:v>315755</c:v>
                </c:pt>
                <c:pt idx="333">
                  <c:v>377278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6F3-48EB-80A3-78698FD3DD9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kugelzwei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Sheet1!$R$2:$R$335</c:f>
              <c:numCache>
                <c:formatCode>General</c:formatCode>
                <c:ptCount val="334"/>
                <c:pt idx="0">
                  <c:v>127614</c:v>
                </c:pt>
                <c:pt idx="1">
                  <c:v>186548</c:v>
                </c:pt>
                <c:pt idx="2">
                  <c:v>111416</c:v>
                </c:pt>
                <c:pt idx="3">
                  <c:v>126043</c:v>
                </c:pt>
                <c:pt idx="4">
                  <c:v>130735</c:v>
                </c:pt>
                <c:pt idx="5">
                  <c:v>116490</c:v>
                </c:pt>
                <c:pt idx="6">
                  <c:v>127610</c:v>
                </c:pt>
                <c:pt idx="7">
                  <c:v>157584</c:v>
                </c:pt>
                <c:pt idx="8">
                  <c:v>117285</c:v>
                </c:pt>
                <c:pt idx="9">
                  <c:v>104930</c:v>
                </c:pt>
                <c:pt idx="10">
                  <c:v>126479</c:v>
                </c:pt>
                <c:pt idx="11">
                  <c:v>124305</c:v>
                </c:pt>
                <c:pt idx="12">
                  <c:v>94810</c:v>
                </c:pt>
                <c:pt idx="13">
                  <c:v>87554</c:v>
                </c:pt>
                <c:pt idx="14">
                  <c:v>94291</c:v>
                </c:pt>
                <c:pt idx="15">
                  <c:v>82424</c:v>
                </c:pt>
                <c:pt idx="16">
                  <c:v>107409</c:v>
                </c:pt>
                <c:pt idx="17">
                  <c:v>111490</c:v>
                </c:pt>
                <c:pt idx="18">
                  <c:v>123448</c:v>
                </c:pt>
                <c:pt idx="19">
                  <c:v>100297</c:v>
                </c:pt>
                <c:pt idx="20">
                  <c:v>88268</c:v>
                </c:pt>
                <c:pt idx="21">
                  <c:v>76516</c:v>
                </c:pt>
                <c:pt idx="22">
                  <c:v>77111</c:v>
                </c:pt>
                <c:pt idx="23">
                  <c:v>86258</c:v>
                </c:pt>
                <c:pt idx="24">
                  <c:v>99465</c:v>
                </c:pt>
                <c:pt idx="25">
                  <c:v>100013</c:v>
                </c:pt>
                <c:pt idx="26">
                  <c:v>102329</c:v>
                </c:pt>
                <c:pt idx="27">
                  <c:v>94086</c:v>
                </c:pt>
                <c:pt idx="28">
                  <c:v>77744</c:v>
                </c:pt>
                <c:pt idx="29">
                  <c:v>82553</c:v>
                </c:pt>
                <c:pt idx="30">
                  <c:v>92916</c:v>
                </c:pt>
                <c:pt idx="31">
                  <c:v>103657</c:v>
                </c:pt>
                <c:pt idx="32">
                  <c:v>126303</c:v>
                </c:pt>
                <c:pt idx="33">
                  <c:v>147380</c:v>
                </c:pt>
                <c:pt idx="34">
                  <c:v>107397</c:v>
                </c:pt>
                <c:pt idx="35">
                  <c:v>84037</c:v>
                </c:pt>
                <c:pt idx="36">
                  <c:v>107506</c:v>
                </c:pt>
                <c:pt idx="37">
                  <c:v>139506</c:v>
                </c:pt>
                <c:pt idx="38">
                  <c:v>125662</c:v>
                </c:pt>
                <c:pt idx="39">
                  <c:v>183418</c:v>
                </c:pt>
                <c:pt idx="40">
                  <c:v>143187</c:v>
                </c:pt>
                <c:pt idx="41">
                  <c:v>130176</c:v>
                </c:pt>
                <c:pt idx="42">
                  <c:v>94590</c:v>
                </c:pt>
                <c:pt idx="43">
                  <c:v>93384</c:v>
                </c:pt>
                <c:pt idx="44">
                  <c:v>80683</c:v>
                </c:pt>
                <c:pt idx="45">
                  <c:v>97080</c:v>
                </c:pt>
                <c:pt idx="46">
                  <c:v>101889</c:v>
                </c:pt>
                <c:pt idx="47">
                  <c:v>73365</c:v>
                </c:pt>
                <c:pt idx="48">
                  <c:v>82481</c:v>
                </c:pt>
                <c:pt idx="49">
                  <c:v>81369</c:v>
                </c:pt>
                <c:pt idx="50">
                  <c:v>81278</c:v>
                </c:pt>
                <c:pt idx="51">
                  <c:v>76817</c:v>
                </c:pt>
                <c:pt idx="52">
                  <c:v>79919</c:v>
                </c:pt>
                <c:pt idx="53">
                  <c:v>103346</c:v>
                </c:pt>
                <c:pt idx="54">
                  <c:v>108815</c:v>
                </c:pt>
                <c:pt idx="55">
                  <c:v>114772</c:v>
                </c:pt>
                <c:pt idx="56">
                  <c:v>95392</c:v>
                </c:pt>
                <c:pt idx="57">
                  <c:v>84310</c:v>
                </c:pt>
                <c:pt idx="58">
                  <c:v>112831</c:v>
                </c:pt>
                <c:pt idx="59">
                  <c:v>126364</c:v>
                </c:pt>
                <c:pt idx="60">
                  <c:v>117946</c:v>
                </c:pt>
                <c:pt idx="61">
                  <c:v>69298</c:v>
                </c:pt>
                <c:pt idx="62">
                  <c:v>76006</c:v>
                </c:pt>
                <c:pt idx="63">
                  <c:v>106228</c:v>
                </c:pt>
                <c:pt idx="64">
                  <c:v>93735</c:v>
                </c:pt>
                <c:pt idx="65">
                  <c:v>80255</c:v>
                </c:pt>
                <c:pt idx="66">
                  <c:v>91064</c:v>
                </c:pt>
                <c:pt idx="67">
                  <c:v>112605</c:v>
                </c:pt>
                <c:pt idx="68">
                  <c:v>110719</c:v>
                </c:pt>
                <c:pt idx="69">
                  <c:v>94420</c:v>
                </c:pt>
                <c:pt idx="70">
                  <c:v>78369</c:v>
                </c:pt>
                <c:pt idx="71">
                  <c:v>82429</c:v>
                </c:pt>
                <c:pt idx="72">
                  <c:v>87410</c:v>
                </c:pt>
                <c:pt idx="73">
                  <c:v>106753</c:v>
                </c:pt>
                <c:pt idx="74">
                  <c:v>123733</c:v>
                </c:pt>
                <c:pt idx="75">
                  <c:v>100634</c:v>
                </c:pt>
                <c:pt idx="76">
                  <c:v>87977</c:v>
                </c:pt>
                <c:pt idx="77">
                  <c:v>82406</c:v>
                </c:pt>
                <c:pt idx="78">
                  <c:v>70855</c:v>
                </c:pt>
                <c:pt idx="79">
                  <c:v>172034</c:v>
                </c:pt>
                <c:pt idx="80">
                  <c:v>224720</c:v>
                </c:pt>
                <c:pt idx="81">
                  <c:v>185103</c:v>
                </c:pt>
                <c:pt idx="82">
                  <c:v>107163</c:v>
                </c:pt>
                <c:pt idx="83">
                  <c:v>107684</c:v>
                </c:pt>
                <c:pt idx="84">
                  <c:v>89238</c:v>
                </c:pt>
                <c:pt idx="85">
                  <c:v>72989</c:v>
                </c:pt>
                <c:pt idx="86">
                  <c:v>108204</c:v>
                </c:pt>
                <c:pt idx="87">
                  <c:v>125000</c:v>
                </c:pt>
                <c:pt idx="88">
                  <c:v>128042</c:v>
                </c:pt>
                <c:pt idx="89">
                  <c:v>193825</c:v>
                </c:pt>
                <c:pt idx="90">
                  <c:v>269874</c:v>
                </c:pt>
                <c:pt idx="91">
                  <c:v>184041</c:v>
                </c:pt>
                <c:pt idx="92">
                  <c:v>127309</c:v>
                </c:pt>
                <c:pt idx="93">
                  <c:v>116544</c:v>
                </c:pt>
                <c:pt idx="94">
                  <c:v>121950</c:v>
                </c:pt>
                <c:pt idx="95">
                  <c:v>197938</c:v>
                </c:pt>
                <c:pt idx="96">
                  <c:v>128478</c:v>
                </c:pt>
                <c:pt idx="97">
                  <c:v>94466</c:v>
                </c:pt>
                <c:pt idx="98">
                  <c:v>93842</c:v>
                </c:pt>
                <c:pt idx="99">
                  <c:v>85309</c:v>
                </c:pt>
                <c:pt idx="100">
                  <c:v>80045</c:v>
                </c:pt>
                <c:pt idx="101">
                  <c:v>114880</c:v>
                </c:pt>
                <c:pt idx="102">
                  <c:v>123671</c:v>
                </c:pt>
                <c:pt idx="103">
                  <c:v>92646</c:v>
                </c:pt>
                <c:pt idx="104">
                  <c:v>86253</c:v>
                </c:pt>
                <c:pt idx="105">
                  <c:v>134388</c:v>
                </c:pt>
                <c:pt idx="106">
                  <c:v>135661</c:v>
                </c:pt>
                <c:pt idx="107">
                  <c:v>129877</c:v>
                </c:pt>
                <c:pt idx="108">
                  <c:v>138594</c:v>
                </c:pt>
                <c:pt idx="109">
                  <c:v>147865</c:v>
                </c:pt>
                <c:pt idx="110">
                  <c:v>191336</c:v>
                </c:pt>
                <c:pt idx="111">
                  <c:v>144421</c:v>
                </c:pt>
                <c:pt idx="112">
                  <c:v>143282</c:v>
                </c:pt>
                <c:pt idx="113">
                  <c:v>124844</c:v>
                </c:pt>
                <c:pt idx="114">
                  <c:v>91477</c:v>
                </c:pt>
                <c:pt idx="115">
                  <c:v>126651</c:v>
                </c:pt>
                <c:pt idx="116">
                  <c:v>206278</c:v>
                </c:pt>
                <c:pt idx="117">
                  <c:v>173384</c:v>
                </c:pt>
                <c:pt idx="118">
                  <c:v>212194</c:v>
                </c:pt>
                <c:pt idx="119">
                  <c:v>155710</c:v>
                </c:pt>
                <c:pt idx="120">
                  <c:v>162597</c:v>
                </c:pt>
                <c:pt idx="121">
                  <c:v>126914</c:v>
                </c:pt>
                <c:pt idx="122">
                  <c:v>138491</c:v>
                </c:pt>
                <c:pt idx="123">
                  <c:v>142761</c:v>
                </c:pt>
                <c:pt idx="124">
                  <c:v>142606</c:v>
                </c:pt>
                <c:pt idx="125">
                  <c:v>110785</c:v>
                </c:pt>
                <c:pt idx="126">
                  <c:v>119183</c:v>
                </c:pt>
                <c:pt idx="127">
                  <c:v>133458</c:v>
                </c:pt>
                <c:pt idx="128">
                  <c:v>141350</c:v>
                </c:pt>
                <c:pt idx="129">
                  <c:v>178394</c:v>
                </c:pt>
                <c:pt idx="130">
                  <c:v>172682</c:v>
                </c:pt>
                <c:pt idx="131">
                  <c:v>140165</c:v>
                </c:pt>
                <c:pt idx="132">
                  <c:v>128761</c:v>
                </c:pt>
                <c:pt idx="133">
                  <c:v>108025</c:v>
                </c:pt>
                <c:pt idx="134">
                  <c:v>136205</c:v>
                </c:pt>
                <c:pt idx="135">
                  <c:v>165544</c:v>
                </c:pt>
                <c:pt idx="136">
                  <c:v>201889</c:v>
                </c:pt>
                <c:pt idx="137">
                  <c:v>190827</c:v>
                </c:pt>
                <c:pt idx="138">
                  <c:v>150659</c:v>
                </c:pt>
                <c:pt idx="139">
                  <c:v>147409</c:v>
                </c:pt>
                <c:pt idx="140">
                  <c:v>124972</c:v>
                </c:pt>
                <c:pt idx="141">
                  <c:v>127450</c:v>
                </c:pt>
                <c:pt idx="142">
                  <c:v>123776</c:v>
                </c:pt>
                <c:pt idx="143">
                  <c:v>138097</c:v>
                </c:pt>
                <c:pt idx="144">
                  <c:v>199777</c:v>
                </c:pt>
                <c:pt idx="145">
                  <c:v>134553</c:v>
                </c:pt>
                <c:pt idx="146">
                  <c:v>123901</c:v>
                </c:pt>
                <c:pt idx="147">
                  <c:v>149248</c:v>
                </c:pt>
                <c:pt idx="148">
                  <c:v>178622</c:v>
                </c:pt>
                <c:pt idx="149">
                  <c:v>183266</c:v>
                </c:pt>
                <c:pt idx="150">
                  <c:v>195555</c:v>
                </c:pt>
                <c:pt idx="151">
                  <c:v>183338</c:v>
                </c:pt>
                <c:pt idx="152">
                  <c:v>171112</c:v>
                </c:pt>
                <c:pt idx="153">
                  <c:v>177198</c:v>
                </c:pt>
                <c:pt idx="154">
                  <c:v>132091</c:v>
                </c:pt>
                <c:pt idx="155">
                  <c:v>114784</c:v>
                </c:pt>
                <c:pt idx="156">
                  <c:v>133096</c:v>
                </c:pt>
                <c:pt idx="157">
                  <c:v>139571</c:v>
                </c:pt>
                <c:pt idx="158">
                  <c:v>173348</c:v>
                </c:pt>
                <c:pt idx="159">
                  <c:v>178348</c:v>
                </c:pt>
                <c:pt idx="160">
                  <c:v>127097</c:v>
                </c:pt>
                <c:pt idx="161">
                  <c:v>112553</c:v>
                </c:pt>
                <c:pt idx="162">
                  <c:v>111680</c:v>
                </c:pt>
                <c:pt idx="163">
                  <c:v>113139</c:v>
                </c:pt>
                <c:pt idx="164">
                  <c:v>122204</c:v>
                </c:pt>
                <c:pt idx="165">
                  <c:v>173930</c:v>
                </c:pt>
                <c:pt idx="166">
                  <c:v>138185</c:v>
                </c:pt>
                <c:pt idx="167">
                  <c:v>140206</c:v>
                </c:pt>
                <c:pt idx="168">
                  <c:v>130657</c:v>
                </c:pt>
                <c:pt idx="169">
                  <c:v>129672</c:v>
                </c:pt>
                <c:pt idx="170">
                  <c:v>111303</c:v>
                </c:pt>
                <c:pt idx="171">
                  <c:v>193774</c:v>
                </c:pt>
                <c:pt idx="172">
                  <c:v>195739</c:v>
                </c:pt>
                <c:pt idx="173">
                  <c:v>356046</c:v>
                </c:pt>
                <c:pt idx="174">
                  <c:v>226466</c:v>
                </c:pt>
                <c:pt idx="175">
                  <c:v>147262</c:v>
                </c:pt>
                <c:pt idx="176">
                  <c:v>169520</c:v>
                </c:pt>
                <c:pt idx="177">
                  <c:v>159093</c:v>
                </c:pt>
                <c:pt idx="178">
                  <c:v>134750</c:v>
                </c:pt>
                <c:pt idx="179">
                  <c:v>181662</c:v>
                </c:pt>
                <c:pt idx="180">
                  <c:v>128481</c:v>
                </c:pt>
                <c:pt idx="181">
                  <c:v>116996</c:v>
                </c:pt>
                <c:pt idx="182">
                  <c:v>155715</c:v>
                </c:pt>
                <c:pt idx="183">
                  <c:v>173376</c:v>
                </c:pt>
                <c:pt idx="184">
                  <c:v>147356</c:v>
                </c:pt>
                <c:pt idx="185">
                  <c:v>174367</c:v>
                </c:pt>
                <c:pt idx="186">
                  <c:v>196422</c:v>
                </c:pt>
                <c:pt idx="187">
                  <c:v>127928</c:v>
                </c:pt>
                <c:pt idx="188">
                  <c:v>168457</c:v>
                </c:pt>
                <c:pt idx="189">
                  <c:v>134239</c:v>
                </c:pt>
                <c:pt idx="190">
                  <c:v>125714</c:v>
                </c:pt>
                <c:pt idx="191">
                  <c:v>151932</c:v>
                </c:pt>
                <c:pt idx="192">
                  <c:v>161478</c:v>
                </c:pt>
                <c:pt idx="193">
                  <c:v>167962</c:v>
                </c:pt>
                <c:pt idx="194">
                  <c:v>142947</c:v>
                </c:pt>
                <c:pt idx="195">
                  <c:v>148987</c:v>
                </c:pt>
                <c:pt idx="196">
                  <c:v>165170</c:v>
                </c:pt>
                <c:pt idx="197">
                  <c:v>172187</c:v>
                </c:pt>
                <c:pt idx="198">
                  <c:v>196982</c:v>
                </c:pt>
                <c:pt idx="199">
                  <c:v>233880</c:v>
                </c:pt>
                <c:pt idx="200">
                  <c:v>459822</c:v>
                </c:pt>
                <c:pt idx="201">
                  <c:v>340416</c:v>
                </c:pt>
                <c:pt idx="202">
                  <c:v>198463</c:v>
                </c:pt>
                <c:pt idx="203">
                  <c:v>163591</c:v>
                </c:pt>
                <c:pt idx="204">
                  <c:v>152448</c:v>
                </c:pt>
                <c:pt idx="205">
                  <c:v>136445</c:v>
                </c:pt>
                <c:pt idx="206">
                  <c:v>140911</c:v>
                </c:pt>
                <c:pt idx="207">
                  <c:v>154580</c:v>
                </c:pt>
                <c:pt idx="208">
                  <c:v>137366</c:v>
                </c:pt>
                <c:pt idx="209">
                  <c:v>134257</c:v>
                </c:pt>
                <c:pt idx="210">
                  <c:v>137507</c:v>
                </c:pt>
                <c:pt idx="211">
                  <c:v>155021</c:v>
                </c:pt>
                <c:pt idx="212">
                  <c:v>136637</c:v>
                </c:pt>
                <c:pt idx="213">
                  <c:v>159194</c:v>
                </c:pt>
                <c:pt idx="214">
                  <c:v>187325</c:v>
                </c:pt>
                <c:pt idx="215">
                  <c:v>324989</c:v>
                </c:pt>
                <c:pt idx="216">
                  <c:v>260142</c:v>
                </c:pt>
                <c:pt idx="217">
                  <c:v>182854</c:v>
                </c:pt>
                <c:pt idx="218">
                  <c:v>162733</c:v>
                </c:pt>
                <c:pt idx="219">
                  <c:v>172373</c:v>
                </c:pt>
                <c:pt idx="220">
                  <c:v>175518</c:v>
                </c:pt>
                <c:pt idx="221">
                  <c:v>191340</c:v>
                </c:pt>
                <c:pt idx="222">
                  <c:v>159251</c:v>
                </c:pt>
                <c:pt idx="223">
                  <c:v>157783</c:v>
                </c:pt>
                <c:pt idx="224">
                  <c:v>128633</c:v>
                </c:pt>
                <c:pt idx="225">
                  <c:v>135858</c:v>
                </c:pt>
                <c:pt idx="226">
                  <c:v>131964</c:v>
                </c:pt>
                <c:pt idx="227">
                  <c:v>227490</c:v>
                </c:pt>
                <c:pt idx="228">
                  <c:v>272892</c:v>
                </c:pt>
                <c:pt idx="229">
                  <c:v>143189</c:v>
                </c:pt>
                <c:pt idx="230">
                  <c:v>157954</c:v>
                </c:pt>
                <c:pt idx="231">
                  <c:v>143764</c:v>
                </c:pt>
                <c:pt idx="232">
                  <c:v>125715</c:v>
                </c:pt>
                <c:pt idx="233">
                  <c:v>170392</c:v>
                </c:pt>
                <c:pt idx="234">
                  <c:v>355284</c:v>
                </c:pt>
                <c:pt idx="235">
                  <c:v>471508</c:v>
                </c:pt>
                <c:pt idx="236">
                  <c:v>270798</c:v>
                </c:pt>
                <c:pt idx="237">
                  <c:v>210689</c:v>
                </c:pt>
                <c:pt idx="238">
                  <c:v>176367</c:v>
                </c:pt>
                <c:pt idx="239">
                  <c:v>182773</c:v>
                </c:pt>
                <c:pt idx="240">
                  <c:v>178017</c:v>
                </c:pt>
                <c:pt idx="241">
                  <c:v>190438</c:v>
                </c:pt>
                <c:pt idx="242">
                  <c:v>215724</c:v>
                </c:pt>
                <c:pt idx="243">
                  <c:v>174263</c:v>
                </c:pt>
                <c:pt idx="244">
                  <c:v>272748</c:v>
                </c:pt>
                <c:pt idx="245">
                  <c:v>350712</c:v>
                </c:pt>
                <c:pt idx="246">
                  <c:v>258298</c:v>
                </c:pt>
                <c:pt idx="247">
                  <c:v>199891</c:v>
                </c:pt>
                <c:pt idx="248">
                  <c:v>188442</c:v>
                </c:pt>
                <c:pt idx="249">
                  <c:v>246974</c:v>
                </c:pt>
                <c:pt idx="250">
                  <c:v>173497</c:v>
                </c:pt>
                <c:pt idx="251">
                  <c:v>178081</c:v>
                </c:pt>
                <c:pt idx="252">
                  <c:v>184017</c:v>
                </c:pt>
                <c:pt idx="253">
                  <c:v>217376</c:v>
                </c:pt>
                <c:pt idx="254">
                  <c:v>267755</c:v>
                </c:pt>
                <c:pt idx="255">
                  <c:v>241529</c:v>
                </c:pt>
                <c:pt idx="256">
                  <c:v>236219</c:v>
                </c:pt>
                <c:pt idx="257">
                  <c:v>166193</c:v>
                </c:pt>
                <c:pt idx="258">
                  <c:v>169478</c:v>
                </c:pt>
                <c:pt idx="259">
                  <c:v>139642</c:v>
                </c:pt>
                <c:pt idx="260">
                  <c:v>136327</c:v>
                </c:pt>
                <c:pt idx="261">
                  <c:v>145128</c:v>
                </c:pt>
                <c:pt idx="262">
                  <c:v>202656</c:v>
                </c:pt>
                <c:pt idx="263">
                  <c:v>248725</c:v>
                </c:pt>
                <c:pt idx="264">
                  <c:v>140320</c:v>
                </c:pt>
                <c:pt idx="265">
                  <c:v>186690</c:v>
                </c:pt>
                <c:pt idx="266">
                  <c:v>149757</c:v>
                </c:pt>
                <c:pt idx="267">
                  <c:v>129627</c:v>
                </c:pt>
                <c:pt idx="268">
                  <c:v>137874</c:v>
                </c:pt>
                <c:pt idx="269">
                  <c:v>190259</c:v>
                </c:pt>
                <c:pt idx="270">
                  <c:v>229418</c:v>
                </c:pt>
                <c:pt idx="271">
                  <c:v>146521</c:v>
                </c:pt>
                <c:pt idx="272">
                  <c:v>123967</c:v>
                </c:pt>
                <c:pt idx="273">
                  <c:v>126687</c:v>
                </c:pt>
                <c:pt idx="274">
                  <c:v>148153</c:v>
                </c:pt>
                <c:pt idx="275">
                  <c:v>165860</c:v>
                </c:pt>
                <c:pt idx="276">
                  <c:v>128633</c:v>
                </c:pt>
                <c:pt idx="277">
                  <c:v>348444</c:v>
                </c:pt>
                <c:pt idx="278">
                  <c:v>310669</c:v>
                </c:pt>
                <c:pt idx="279">
                  <c:v>214747</c:v>
                </c:pt>
                <c:pt idx="280">
                  <c:v>180005</c:v>
                </c:pt>
                <c:pt idx="281">
                  <c:v>152967</c:v>
                </c:pt>
                <c:pt idx="282">
                  <c:v>135981</c:v>
                </c:pt>
                <c:pt idx="283">
                  <c:v>135546</c:v>
                </c:pt>
                <c:pt idx="284">
                  <c:v>173822</c:v>
                </c:pt>
                <c:pt idx="285">
                  <c:v>163456</c:v>
                </c:pt>
                <c:pt idx="286">
                  <c:v>128128</c:v>
                </c:pt>
                <c:pt idx="287">
                  <c:v>141204</c:v>
                </c:pt>
                <c:pt idx="288">
                  <c:v>174205</c:v>
                </c:pt>
                <c:pt idx="289">
                  <c:v>132302</c:v>
                </c:pt>
                <c:pt idx="290">
                  <c:v>667982</c:v>
                </c:pt>
                <c:pt idx="291">
                  <c:v>533995</c:v>
                </c:pt>
                <c:pt idx="292">
                  <c:v>225722</c:v>
                </c:pt>
                <c:pt idx="293">
                  <c:v>190682</c:v>
                </c:pt>
                <c:pt idx="294">
                  <c:v>222960</c:v>
                </c:pt>
                <c:pt idx="295">
                  <c:v>266966</c:v>
                </c:pt>
                <c:pt idx="296">
                  <c:v>242028</c:v>
                </c:pt>
                <c:pt idx="297">
                  <c:v>248176</c:v>
                </c:pt>
                <c:pt idx="298">
                  <c:v>245219</c:v>
                </c:pt>
                <c:pt idx="299">
                  <c:v>228544</c:v>
                </c:pt>
                <c:pt idx="300">
                  <c:v>176124</c:v>
                </c:pt>
                <c:pt idx="301">
                  <c:v>143815</c:v>
                </c:pt>
                <c:pt idx="302">
                  <c:v>261807</c:v>
                </c:pt>
                <c:pt idx="303">
                  <c:v>265210</c:v>
                </c:pt>
                <c:pt idx="304">
                  <c:v>273982</c:v>
                </c:pt>
                <c:pt idx="305">
                  <c:v>348462</c:v>
                </c:pt>
                <c:pt idx="306">
                  <c:v>196487</c:v>
                </c:pt>
                <c:pt idx="307">
                  <c:v>250966</c:v>
                </c:pt>
                <c:pt idx="308">
                  <c:v>211038</c:v>
                </c:pt>
                <c:pt idx="309">
                  <c:v>124671</c:v>
                </c:pt>
                <c:pt idx="310">
                  <c:v>224535</c:v>
                </c:pt>
                <c:pt idx="311">
                  <c:v>257750</c:v>
                </c:pt>
                <c:pt idx="312">
                  <c:v>131244</c:v>
                </c:pt>
                <c:pt idx="313">
                  <c:v>103586</c:v>
                </c:pt>
                <c:pt idx="314">
                  <c:v>101264</c:v>
                </c:pt>
                <c:pt idx="315">
                  <c:v>159617</c:v>
                </c:pt>
                <c:pt idx="316">
                  <c:v>164195</c:v>
                </c:pt>
                <c:pt idx="317">
                  <c:v>113040</c:v>
                </c:pt>
                <c:pt idx="318">
                  <c:v>114994</c:v>
                </c:pt>
                <c:pt idx="319">
                  <c:v>140949</c:v>
                </c:pt>
                <c:pt idx="320">
                  <c:v>117837</c:v>
                </c:pt>
                <c:pt idx="321">
                  <c:v>113103</c:v>
                </c:pt>
                <c:pt idx="322">
                  <c:v>115679</c:v>
                </c:pt>
                <c:pt idx="323">
                  <c:v>118731</c:v>
                </c:pt>
                <c:pt idx="324">
                  <c:v>114297</c:v>
                </c:pt>
                <c:pt idx="325">
                  <c:v>100932</c:v>
                </c:pt>
                <c:pt idx="326">
                  <c:v>139984</c:v>
                </c:pt>
                <c:pt idx="327">
                  <c:v>384836</c:v>
                </c:pt>
                <c:pt idx="328">
                  <c:v>307980</c:v>
                </c:pt>
                <c:pt idx="329">
                  <c:v>146087</c:v>
                </c:pt>
                <c:pt idx="330">
                  <c:v>147053</c:v>
                </c:pt>
                <c:pt idx="331">
                  <c:v>113163</c:v>
                </c:pt>
                <c:pt idx="332">
                  <c:v>139066</c:v>
                </c:pt>
                <c:pt idx="333">
                  <c:v>166462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6F3-48EB-80A3-78698FD3DD9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diemitdenpferden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Sheet1!$S$2:$S$335</c:f>
              <c:numCache>
                <c:formatCode>General</c:formatCode>
                <c:ptCount val="334"/>
                <c:pt idx="0">
                  <c:v>108094</c:v>
                </c:pt>
                <c:pt idx="1">
                  <c:v>135938</c:v>
                </c:pt>
                <c:pt idx="2">
                  <c:v>177078</c:v>
                </c:pt>
                <c:pt idx="3">
                  <c:v>197632</c:v>
                </c:pt>
                <c:pt idx="4">
                  <c:v>218196</c:v>
                </c:pt>
                <c:pt idx="5">
                  <c:v>129613</c:v>
                </c:pt>
                <c:pt idx="6">
                  <c:v>135808</c:v>
                </c:pt>
                <c:pt idx="7">
                  <c:v>119554</c:v>
                </c:pt>
                <c:pt idx="8">
                  <c:v>135781</c:v>
                </c:pt>
                <c:pt idx="9">
                  <c:v>271696</c:v>
                </c:pt>
                <c:pt idx="10">
                  <c:v>368345</c:v>
                </c:pt>
                <c:pt idx="11">
                  <c:v>215786</c:v>
                </c:pt>
                <c:pt idx="12">
                  <c:v>239279</c:v>
                </c:pt>
                <c:pt idx="13">
                  <c:v>214129</c:v>
                </c:pt>
                <c:pt idx="14">
                  <c:v>302562</c:v>
                </c:pt>
                <c:pt idx="15">
                  <c:v>135889</c:v>
                </c:pt>
                <c:pt idx="16">
                  <c:v>145360</c:v>
                </c:pt>
                <c:pt idx="17">
                  <c:v>218291</c:v>
                </c:pt>
                <c:pt idx="18">
                  <c:v>291661</c:v>
                </c:pt>
                <c:pt idx="19">
                  <c:v>150904</c:v>
                </c:pt>
                <c:pt idx="20">
                  <c:v>116448</c:v>
                </c:pt>
                <c:pt idx="21">
                  <c:v>102867</c:v>
                </c:pt>
                <c:pt idx="22">
                  <c:v>141438</c:v>
                </c:pt>
                <c:pt idx="23">
                  <c:v>252465</c:v>
                </c:pt>
                <c:pt idx="24">
                  <c:v>296876</c:v>
                </c:pt>
                <c:pt idx="25">
                  <c:v>257889</c:v>
                </c:pt>
                <c:pt idx="26">
                  <c:v>210949</c:v>
                </c:pt>
                <c:pt idx="27">
                  <c:v>139409</c:v>
                </c:pt>
                <c:pt idx="28">
                  <c:v>192045</c:v>
                </c:pt>
                <c:pt idx="29">
                  <c:v>219781</c:v>
                </c:pt>
                <c:pt idx="30">
                  <c:v>229339</c:v>
                </c:pt>
                <c:pt idx="31">
                  <c:v>131018</c:v>
                </c:pt>
                <c:pt idx="32">
                  <c:v>141887</c:v>
                </c:pt>
                <c:pt idx="33">
                  <c:v>96606</c:v>
                </c:pt>
                <c:pt idx="34">
                  <c:v>131229</c:v>
                </c:pt>
                <c:pt idx="35">
                  <c:v>103786</c:v>
                </c:pt>
                <c:pt idx="36">
                  <c:v>122171</c:v>
                </c:pt>
                <c:pt idx="37">
                  <c:v>85504</c:v>
                </c:pt>
                <c:pt idx="38">
                  <c:v>111878</c:v>
                </c:pt>
                <c:pt idx="39">
                  <c:v>109383</c:v>
                </c:pt>
                <c:pt idx="40">
                  <c:v>106616</c:v>
                </c:pt>
                <c:pt idx="41">
                  <c:v>110076</c:v>
                </c:pt>
                <c:pt idx="42">
                  <c:v>105226</c:v>
                </c:pt>
                <c:pt idx="43">
                  <c:v>143162</c:v>
                </c:pt>
                <c:pt idx="44">
                  <c:v>117909</c:v>
                </c:pt>
                <c:pt idx="45">
                  <c:v>159903</c:v>
                </c:pt>
                <c:pt idx="46">
                  <c:v>211450</c:v>
                </c:pt>
                <c:pt idx="47">
                  <c:v>144675</c:v>
                </c:pt>
                <c:pt idx="48">
                  <c:v>156473</c:v>
                </c:pt>
                <c:pt idx="49">
                  <c:v>123039</c:v>
                </c:pt>
                <c:pt idx="50">
                  <c:v>104297</c:v>
                </c:pt>
                <c:pt idx="51">
                  <c:v>87676</c:v>
                </c:pt>
                <c:pt idx="52">
                  <c:v>80391</c:v>
                </c:pt>
                <c:pt idx="53">
                  <c:v>84159</c:v>
                </c:pt>
                <c:pt idx="54">
                  <c:v>112262</c:v>
                </c:pt>
                <c:pt idx="55">
                  <c:v>110163</c:v>
                </c:pt>
                <c:pt idx="56">
                  <c:v>100009</c:v>
                </c:pt>
                <c:pt idx="57">
                  <c:v>99156</c:v>
                </c:pt>
                <c:pt idx="58">
                  <c:v>105855</c:v>
                </c:pt>
                <c:pt idx="59">
                  <c:v>104509</c:v>
                </c:pt>
                <c:pt idx="60">
                  <c:v>128155</c:v>
                </c:pt>
                <c:pt idx="61">
                  <c:v>110162</c:v>
                </c:pt>
                <c:pt idx="62">
                  <c:v>72532</c:v>
                </c:pt>
                <c:pt idx="63">
                  <c:v>101687</c:v>
                </c:pt>
                <c:pt idx="64">
                  <c:v>99890</c:v>
                </c:pt>
                <c:pt idx="65">
                  <c:v>116683</c:v>
                </c:pt>
                <c:pt idx="66">
                  <c:v>127642</c:v>
                </c:pt>
                <c:pt idx="67">
                  <c:v>115258</c:v>
                </c:pt>
                <c:pt idx="68">
                  <c:v>106701</c:v>
                </c:pt>
                <c:pt idx="69">
                  <c:v>81204</c:v>
                </c:pt>
                <c:pt idx="70">
                  <c:v>120988</c:v>
                </c:pt>
                <c:pt idx="71">
                  <c:v>150011</c:v>
                </c:pt>
                <c:pt idx="72">
                  <c:v>143609</c:v>
                </c:pt>
                <c:pt idx="73">
                  <c:v>168825</c:v>
                </c:pt>
                <c:pt idx="74">
                  <c:v>208367</c:v>
                </c:pt>
                <c:pt idx="75">
                  <c:v>187759</c:v>
                </c:pt>
                <c:pt idx="76">
                  <c:v>111489</c:v>
                </c:pt>
                <c:pt idx="77">
                  <c:v>184503</c:v>
                </c:pt>
                <c:pt idx="78">
                  <c:v>387571</c:v>
                </c:pt>
                <c:pt idx="79">
                  <c:v>248292</c:v>
                </c:pt>
                <c:pt idx="80">
                  <c:v>197585</c:v>
                </c:pt>
                <c:pt idx="81">
                  <c:v>140360</c:v>
                </c:pt>
                <c:pt idx="82">
                  <c:v>99208</c:v>
                </c:pt>
                <c:pt idx="83">
                  <c:v>111075</c:v>
                </c:pt>
                <c:pt idx="84">
                  <c:v>81192</c:v>
                </c:pt>
                <c:pt idx="85">
                  <c:v>232329</c:v>
                </c:pt>
                <c:pt idx="86">
                  <c:v>221728</c:v>
                </c:pt>
                <c:pt idx="87">
                  <c:v>220913</c:v>
                </c:pt>
                <c:pt idx="88">
                  <c:v>215196</c:v>
                </c:pt>
                <c:pt idx="89">
                  <c:v>201322</c:v>
                </c:pt>
                <c:pt idx="90">
                  <c:v>222265</c:v>
                </c:pt>
                <c:pt idx="91">
                  <c:v>468987</c:v>
                </c:pt>
                <c:pt idx="92">
                  <c:v>142105</c:v>
                </c:pt>
                <c:pt idx="93">
                  <c:v>176995</c:v>
                </c:pt>
                <c:pt idx="94">
                  <c:v>145549</c:v>
                </c:pt>
                <c:pt idx="95">
                  <c:v>468243</c:v>
                </c:pt>
                <c:pt idx="96">
                  <c:v>496813</c:v>
                </c:pt>
                <c:pt idx="97">
                  <c:v>455165</c:v>
                </c:pt>
                <c:pt idx="98">
                  <c:v>290508</c:v>
                </c:pt>
                <c:pt idx="99">
                  <c:v>221128</c:v>
                </c:pt>
                <c:pt idx="100">
                  <c:v>150476</c:v>
                </c:pt>
                <c:pt idx="101">
                  <c:v>203136</c:v>
                </c:pt>
                <c:pt idx="102">
                  <c:v>324374</c:v>
                </c:pt>
                <c:pt idx="103">
                  <c:v>271804</c:v>
                </c:pt>
                <c:pt idx="104">
                  <c:v>140159</c:v>
                </c:pt>
                <c:pt idx="105">
                  <c:v>162291</c:v>
                </c:pt>
                <c:pt idx="106">
                  <c:v>148381</c:v>
                </c:pt>
                <c:pt idx="107">
                  <c:v>141919</c:v>
                </c:pt>
                <c:pt idx="108">
                  <c:v>143608</c:v>
                </c:pt>
                <c:pt idx="109">
                  <c:v>146031</c:v>
                </c:pt>
                <c:pt idx="110">
                  <c:v>143327</c:v>
                </c:pt>
                <c:pt idx="111">
                  <c:v>150264</c:v>
                </c:pt>
                <c:pt idx="112">
                  <c:v>266719</c:v>
                </c:pt>
                <c:pt idx="113">
                  <c:v>292433</c:v>
                </c:pt>
                <c:pt idx="114">
                  <c:v>279667</c:v>
                </c:pt>
                <c:pt idx="115">
                  <c:v>184656</c:v>
                </c:pt>
                <c:pt idx="116">
                  <c:v>159813</c:v>
                </c:pt>
                <c:pt idx="117">
                  <c:v>171546</c:v>
                </c:pt>
                <c:pt idx="118">
                  <c:v>209109</c:v>
                </c:pt>
                <c:pt idx="119">
                  <c:v>192359</c:v>
                </c:pt>
                <c:pt idx="120">
                  <c:v>188652</c:v>
                </c:pt>
                <c:pt idx="121">
                  <c:v>118053</c:v>
                </c:pt>
                <c:pt idx="122">
                  <c:v>139764</c:v>
                </c:pt>
                <c:pt idx="123">
                  <c:v>145167</c:v>
                </c:pt>
                <c:pt idx="124">
                  <c:v>153991</c:v>
                </c:pt>
                <c:pt idx="125">
                  <c:v>137041</c:v>
                </c:pt>
                <c:pt idx="126">
                  <c:v>125608</c:v>
                </c:pt>
                <c:pt idx="127">
                  <c:v>115004</c:v>
                </c:pt>
                <c:pt idx="128">
                  <c:v>88955</c:v>
                </c:pt>
                <c:pt idx="129">
                  <c:v>95834</c:v>
                </c:pt>
                <c:pt idx="130">
                  <c:v>106509</c:v>
                </c:pt>
                <c:pt idx="131">
                  <c:v>111698</c:v>
                </c:pt>
                <c:pt idx="132">
                  <c:v>122085</c:v>
                </c:pt>
                <c:pt idx="133">
                  <c:v>149190</c:v>
                </c:pt>
                <c:pt idx="134">
                  <c:v>179752</c:v>
                </c:pt>
                <c:pt idx="135">
                  <c:v>98828</c:v>
                </c:pt>
                <c:pt idx="136">
                  <c:v>113568</c:v>
                </c:pt>
                <c:pt idx="137">
                  <c:v>130310</c:v>
                </c:pt>
                <c:pt idx="138">
                  <c:v>134413</c:v>
                </c:pt>
                <c:pt idx="139">
                  <c:v>99952</c:v>
                </c:pt>
                <c:pt idx="140">
                  <c:v>104039</c:v>
                </c:pt>
                <c:pt idx="141">
                  <c:v>109083</c:v>
                </c:pt>
                <c:pt idx="142">
                  <c:v>64303</c:v>
                </c:pt>
                <c:pt idx="143">
                  <c:v>111971</c:v>
                </c:pt>
                <c:pt idx="144">
                  <c:v>110841</c:v>
                </c:pt>
                <c:pt idx="145">
                  <c:v>153606</c:v>
                </c:pt>
                <c:pt idx="146">
                  <c:v>138262</c:v>
                </c:pt>
                <c:pt idx="147">
                  <c:v>97707</c:v>
                </c:pt>
                <c:pt idx="148">
                  <c:v>741617</c:v>
                </c:pt>
                <c:pt idx="149">
                  <c:v>593895</c:v>
                </c:pt>
                <c:pt idx="150">
                  <c:v>381209</c:v>
                </c:pt>
                <c:pt idx="151">
                  <c:v>729640</c:v>
                </c:pt>
                <c:pt idx="152">
                  <c:v>577015</c:v>
                </c:pt>
                <c:pt idx="153">
                  <c:v>260284</c:v>
                </c:pt>
                <c:pt idx="154">
                  <c:v>191090</c:v>
                </c:pt>
                <c:pt idx="155">
                  <c:v>261565</c:v>
                </c:pt>
                <c:pt idx="156">
                  <c:v>204602</c:v>
                </c:pt>
                <c:pt idx="157">
                  <c:v>214354</c:v>
                </c:pt>
                <c:pt idx="158">
                  <c:v>233387</c:v>
                </c:pt>
                <c:pt idx="159">
                  <c:v>166949</c:v>
                </c:pt>
                <c:pt idx="160">
                  <c:v>138581</c:v>
                </c:pt>
                <c:pt idx="161">
                  <c:v>102613</c:v>
                </c:pt>
                <c:pt idx="162">
                  <c:v>233103</c:v>
                </c:pt>
                <c:pt idx="163">
                  <c:v>300323</c:v>
                </c:pt>
                <c:pt idx="164">
                  <c:v>414289</c:v>
                </c:pt>
                <c:pt idx="165">
                  <c:v>629215</c:v>
                </c:pt>
                <c:pt idx="166">
                  <c:v>296938</c:v>
                </c:pt>
                <c:pt idx="167">
                  <c:v>158223</c:v>
                </c:pt>
                <c:pt idx="168">
                  <c:v>146182</c:v>
                </c:pt>
                <c:pt idx="169">
                  <c:v>96820</c:v>
                </c:pt>
                <c:pt idx="170">
                  <c:v>69717</c:v>
                </c:pt>
                <c:pt idx="171">
                  <c:v>114308</c:v>
                </c:pt>
                <c:pt idx="172">
                  <c:v>134050</c:v>
                </c:pt>
                <c:pt idx="173">
                  <c:v>201626</c:v>
                </c:pt>
                <c:pt idx="174">
                  <c:v>135617</c:v>
                </c:pt>
                <c:pt idx="175">
                  <c:v>113841</c:v>
                </c:pt>
                <c:pt idx="176">
                  <c:v>169384</c:v>
                </c:pt>
                <c:pt idx="177">
                  <c:v>104099</c:v>
                </c:pt>
                <c:pt idx="178">
                  <c:v>157728</c:v>
                </c:pt>
                <c:pt idx="179">
                  <c:v>141436</c:v>
                </c:pt>
                <c:pt idx="180">
                  <c:v>137962</c:v>
                </c:pt>
                <c:pt idx="181">
                  <c:v>198630</c:v>
                </c:pt>
                <c:pt idx="182">
                  <c:v>338050</c:v>
                </c:pt>
                <c:pt idx="183">
                  <c:v>397684</c:v>
                </c:pt>
                <c:pt idx="184">
                  <c:v>465203</c:v>
                </c:pt>
                <c:pt idx="185">
                  <c:v>598091</c:v>
                </c:pt>
                <c:pt idx="186">
                  <c:v>823850</c:v>
                </c:pt>
                <c:pt idx="187">
                  <c:v>484759</c:v>
                </c:pt>
                <c:pt idx="188">
                  <c:v>407201</c:v>
                </c:pt>
                <c:pt idx="189">
                  <c:v>362929</c:v>
                </c:pt>
                <c:pt idx="190">
                  <c:v>237923</c:v>
                </c:pt>
                <c:pt idx="191">
                  <c:v>293405</c:v>
                </c:pt>
                <c:pt idx="192">
                  <c:v>335473</c:v>
                </c:pt>
                <c:pt idx="193">
                  <c:v>413139</c:v>
                </c:pt>
                <c:pt idx="194">
                  <c:v>340303</c:v>
                </c:pt>
                <c:pt idx="195">
                  <c:v>222967</c:v>
                </c:pt>
                <c:pt idx="196">
                  <c:v>163527</c:v>
                </c:pt>
                <c:pt idx="197">
                  <c:v>204184</c:v>
                </c:pt>
                <c:pt idx="198">
                  <c:v>178397</c:v>
                </c:pt>
                <c:pt idx="199">
                  <c:v>219777</c:v>
                </c:pt>
                <c:pt idx="200">
                  <c:v>455119</c:v>
                </c:pt>
                <c:pt idx="201">
                  <c:v>636678</c:v>
                </c:pt>
                <c:pt idx="202">
                  <c:v>394106</c:v>
                </c:pt>
                <c:pt idx="203">
                  <c:v>170265</c:v>
                </c:pt>
                <c:pt idx="204">
                  <c:v>154196</c:v>
                </c:pt>
                <c:pt idx="205">
                  <c:v>117689</c:v>
                </c:pt>
                <c:pt idx="206">
                  <c:v>198085</c:v>
                </c:pt>
                <c:pt idx="207">
                  <c:v>334590</c:v>
                </c:pt>
                <c:pt idx="208">
                  <c:v>417647</c:v>
                </c:pt>
                <c:pt idx="209">
                  <c:v>326408</c:v>
                </c:pt>
                <c:pt idx="210">
                  <c:v>194472</c:v>
                </c:pt>
                <c:pt idx="211">
                  <c:v>205711</c:v>
                </c:pt>
                <c:pt idx="212">
                  <c:v>139261</c:v>
                </c:pt>
                <c:pt idx="213">
                  <c:v>152545</c:v>
                </c:pt>
                <c:pt idx="214">
                  <c:v>148031</c:v>
                </c:pt>
                <c:pt idx="215">
                  <c:v>139809</c:v>
                </c:pt>
                <c:pt idx="216">
                  <c:v>112271</c:v>
                </c:pt>
                <c:pt idx="217">
                  <c:v>132999</c:v>
                </c:pt>
                <c:pt idx="218">
                  <c:v>209950</c:v>
                </c:pt>
                <c:pt idx="219">
                  <c:v>244832</c:v>
                </c:pt>
                <c:pt idx="220">
                  <c:v>157935</c:v>
                </c:pt>
                <c:pt idx="221">
                  <c:v>140189</c:v>
                </c:pt>
                <c:pt idx="222">
                  <c:v>158724</c:v>
                </c:pt>
                <c:pt idx="223">
                  <c:v>328263</c:v>
                </c:pt>
                <c:pt idx="224">
                  <c:v>166758</c:v>
                </c:pt>
                <c:pt idx="225">
                  <c:v>148865</c:v>
                </c:pt>
                <c:pt idx="226">
                  <c:v>132948</c:v>
                </c:pt>
                <c:pt idx="227">
                  <c:v>184769</c:v>
                </c:pt>
                <c:pt idx="228">
                  <c:v>426973</c:v>
                </c:pt>
                <c:pt idx="229">
                  <c:v>389087</c:v>
                </c:pt>
                <c:pt idx="230">
                  <c:v>228052</c:v>
                </c:pt>
                <c:pt idx="231">
                  <c:v>198493</c:v>
                </c:pt>
                <c:pt idx="232">
                  <c:v>171316</c:v>
                </c:pt>
                <c:pt idx="233">
                  <c:v>264598</c:v>
                </c:pt>
                <c:pt idx="234">
                  <c:v>234942</c:v>
                </c:pt>
                <c:pt idx="235">
                  <c:v>174010</c:v>
                </c:pt>
                <c:pt idx="236">
                  <c:v>127497</c:v>
                </c:pt>
                <c:pt idx="237">
                  <c:v>184093</c:v>
                </c:pt>
                <c:pt idx="238">
                  <c:v>180453</c:v>
                </c:pt>
                <c:pt idx="239">
                  <c:v>207461</c:v>
                </c:pt>
                <c:pt idx="240">
                  <c:v>361240</c:v>
                </c:pt>
                <c:pt idx="241">
                  <c:v>417221</c:v>
                </c:pt>
                <c:pt idx="242">
                  <c:v>367932</c:v>
                </c:pt>
                <c:pt idx="243">
                  <c:v>231732</c:v>
                </c:pt>
                <c:pt idx="244">
                  <c:v>145782</c:v>
                </c:pt>
                <c:pt idx="245">
                  <c:v>192629</c:v>
                </c:pt>
                <c:pt idx="246">
                  <c:v>169402</c:v>
                </c:pt>
                <c:pt idx="247">
                  <c:v>289744</c:v>
                </c:pt>
                <c:pt idx="248">
                  <c:v>188093</c:v>
                </c:pt>
                <c:pt idx="249">
                  <c:v>231809</c:v>
                </c:pt>
                <c:pt idx="250">
                  <c:v>153943</c:v>
                </c:pt>
                <c:pt idx="251">
                  <c:v>133868</c:v>
                </c:pt>
                <c:pt idx="252">
                  <c:v>181876</c:v>
                </c:pt>
                <c:pt idx="253">
                  <c:v>123276</c:v>
                </c:pt>
                <c:pt idx="254">
                  <c:v>121636</c:v>
                </c:pt>
                <c:pt idx="255">
                  <c:v>142381</c:v>
                </c:pt>
                <c:pt idx="256">
                  <c:v>171993</c:v>
                </c:pt>
                <c:pt idx="257">
                  <c:v>163250</c:v>
                </c:pt>
                <c:pt idx="258">
                  <c:v>113835</c:v>
                </c:pt>
                <c:pt idx="259">
                  <c:v>143609</c:v>
                </c:pt>
                <c:pt idx="260">
                  <c:v>95024</c:v>
                </c:pt>
                <c:pt idx="261">
                  <c:v>155892</c:v>
                </c:pt>
                <c:pt idx="262">
                  <c:v>167537</c:v>
                </c:pt>
                <c:pt idx="263">
                  <c:v>175197</c:v>
                </c:pt>
                <c:pt idx="264">
                  <c:v>167455</c:v>
                </c:pt>
                <c:pt idx="265">
                  <c:v>132482</c:v>
                </c:pt>
                <c:pt idx="266">
                  <c:v>162672</c:v>
                </c:pt>
                <c:pt idx="267">
                  <c:v>188349</c:v>
                </c:pt>
                <c:pt idx="268">
                  <c:v>506284</c:v>
                </c:pt>
                <c:pt idx="269">
                  <c:v>400819</c:v>
                </c:pt>
                <c:pt idx="270">
                  <c:v>224389</c:v>
                </c:pt>
                <c:pt idx="271">
                  <c:v>176048</c:v>
                </c:pt>
                <c:pt idx="272">
                  <c:v>133699</c:v>
                </c:pt>
                <c:pt idx="273">
                  <c:v>111181</c:v>
                </c:pt>
                <c:pt idx="274">
                  <c:v>86184</c:v>
                </c:pt>
                <c:pt idx="275">
                  <c:v>148336</c:v>
                </c:pt>
                <c:pt idx="276">
                  <c:v>133576</c:v>
                </c:pt>
                <c:pt idx="277">
                  <c:v>169428</c:v>
                </c:pt>
                <c:pt idx="278">
                  <c:v>242767</c:v>
                </c:pt>
                <c:pt idx="279">
                  <c:v>189000</c:v>
                </c:pt>
                <c:pt idx="280">
                  <c:v>86186</c:v>
                </c:pt>
                <c:pt idx="281">
                  <c:v>119754</c:v>
                </c:pt>
                <c:pt idx="282">
                  <c:v>122580</c:v>
                </c:pt>
                <c:pt idx="283">
                  <c:v>104663</c:v>
                </c:pt>
                <c:pt idx="284">
                  <c:v>203730</c:v>
                </c:pt>
                <c:pt idx="285">
                  <c:v>142795</c:v>
                </c:pt>
                <c:pt idx="286">
                  <c:v>307830</c:v>
                </c:pt>
                <c:pt idx="287">
                  <c:v>216691</c:v>
                </c:pt>
                <c:pt idx="288">
                  <c:v>210377</c:v>
                </c:pt>
                <c:pt idx="289">
                  <c:v>229177</c:v>
                </c:pt>
                <c:pt idx="290">
                  <c:v>183633</c:v>
                </c:pt>
                <c:pt idx="291">
                  <c:v>165644</c:v>
                </c:pt>
                <c:pt idx="292">
                  <c:v>203032</c:v>
                </c:pt>
                <c:pt idx="293">
                  <c:v>151008</c:v>
                </c:pt>
                <c:pt idx="294">
                  <c:v>142884</c:v>
                </c:pt>
                <c:pt idx="295">
                  <c:v>207430</c:v>
                </c:pt>
                <c:pt idx="296">
                  <c:v>285192</c:v>
                </c:pt>
                <c:pt idx="297">
                  <c:v>209979</c:v>
                </c:pt>
                <c:pt idx="298">
                  <c:v>158933</c:v>
                </c:pt>
                <c:pt idx="299">
                  <c:v>171683</c:v>
                </c:pt>
                <c:pt idx="300">
                  <c:v>226730</c:v>
                </c:pt>
                <c:pt idx="301">
                  <c:v>215614</c:v>
                </c:pt>
                <c:pt idx="302">
                  <c:v>346815</c:v>
                </c:pt>
                <c:pt idx="303">
                  <c:v>481208</c:v>
                </c:pt>
                <c:pt idx="304">
                  <c:v>383427</c:v>
                </c:pt>
                <c:pt idx="305">
                  <c:v>282785</c:v>
                </c:pt>
                <c:pt idx="306">
                  <c:v>182647</c:v>
                </c:pt>
                <c:pt idx="307">
                  <c:v>173925</c:v>
                </c:pt>
                <c:pt idx="308">
                  <c:v>210499</c:v>
                </c:pt>
                <c:pt idx="309">
                  <c:v>191736</c:v>
                </c:pt>
                <c:pt idx="310">
                  <c:v>398926</c:v>
                </c:pt>
                <c:pt idx="311">
                  <c:v>239924</c:v>
                </c:pt>
                <c:pt idx="312">
                  <c:v>235652</c:v>
                </c:pt>
                <c:pt idx="313">
                  <c:v>267522</c:v>
                </c:pt>
                <c:pt idx="314">
                  <c:v>200336</c:v>
                </c:pt>
                <c:pt idx="315">
                  <c:v>159580</c:v>
                </c:pt>
                <c:pt idx="316">
                  <c:v>180052</c:v>
                </c:pt>
                <c:pt idx="317">
                  <c:v>177805</c:v>
                </c:pt>
                <c:pt idx="318">
                  <c:v>191647</c:v>
                </c:pt>
                <c:pt idx="319">
                  <c:v>290470</c:v>
                </c:pt>
                <c:pt idx="320">
                  <c:v>386600</c:v>
                </c:pt>
                <c:pt idx="321">
                  <c:v>292456</c:v>
                </c:pt>
                <c:pt idx="322">
                  <c:v>211508</c:v>
                </c:pt>
                <c:pt idx="323">
                  <c:v>300063</c:v>
                </c:pt>
                <c:pt idx="324">
                  <c:v>212551</c:v>
                </c:pt>
                <c:pt idx="325">
                  <c:v>116559</c:v>
                </c:pt>
                <c:pt idx="326">
                  <c:v>294411</c:v>
                </c:pt>
                <c:pt idx="327">
                  <c:v>304535</c:v>
                </c:pt>
                <c:pt idx="328">
                  <c:v>155677</c:v>
                </c:pt>
                <c:pt idx="329">
                  <c:v>143039</c:v>
                </c:pt>
                <c:pt idx="330">
                  <c:v>166436</c:v>
                </c:pt>
                <c:pt idx="331">
                  <c:v>85595</c:v>
                </c:pt>
                <c:pt idx="332">
                  <c:v>125504</c:v>
                </c:pt>
                <c:pt idx="333">
                  <c:v>115680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6F3-48EB-80A3-78698FD3DD9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erlebniserde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Sheet1!$T$2:$T$335</c:f>
              <c:numCache>
                <c:formatCode>General</c:formatCode>
                <c:ptCount val="334"/>
                <c:pt idx="0">
                  <c:v>15030</c:v>
                </c:pt>
                <c:pt idx="1">
                  <c:v>17514</c:v>
                </c:pt>
                <c:pt idx="2">
                  <c:v>14861</c:v>
                </c:pt>
                <c:pt idx="3">
                  <c:v>19630</c:v>
                </c:pt>
                <c:pt idx="4">
                  <c:v>17128</c:v>
                </c:pt>
                <c:pt idx="5">
                  <c:v>21316</c:v>
                </c:pt>
                <c:pt idx="6">
                  <c:v>32109</c:v>
                </c:pt>
                <c:pt idx="7">
                  <c:v>34217</c:v>
                </c:pt>
                <c:pt idx="8">
                  <c:v>24768</c:v>
                </c:pt>
                <c:pt idx="9">
                  <c:v>21344</c:v>
                </c:pt>
                <c:pt idx="10">
                  <c:v>23309</c:v>
                </c:pt>
                <c:pt idx="11">
                  <c:v>21849</c:v>
                </c:pt>
                <c:pt idx="12">
                  <c:v>42809</c:v>
                </c:pt>
                <c:pt idx="13">
                  <c:v>62927</c:v>
                </c:pt>
                <c:pt idx="14">
                  <c:v>38041</c:v>
                </c:pt>
                <c:pt idx="15">
                  <c:v>31403</c:v>
                </c:pt>
                <c:pt idx="16">
                  <c:v>46391</c:v>
                </c:pt>
                <c:pt idx="17">
                  <c:v>130059</c:v>
                </c:pt>
                <c:pt idx="18">
                  <c:v>318063</c:v>
                </c:pt>
                <c:pt idx="19">
                  <c:v>319379</c:v>
                </c:pt>
                <c:pt idx="20">
                  <c:v>874630</c:v>
                </c:pt>
                <c:pt idx="21">
                  <c:v>1093781</c:v>
                </c:pt>
                <c:pt idx="22">
                  <c:v>731695</c:v>
                </c:pt>
                <c:pt idx="23">
                  <c:v>351339</c:v>
                </c:pt>
                <c:pt idx="24">
                  <c:v>249864</c:v>
                </c:pt>
                <c:pt idx="25">
                  <c:v>207102</c:v>
                </c:pt>
                <c:pt idx="26">
                  <c:v>150733</c:v>
                </c:pt>
                <c:pt idx="27">
                  <c:v>105805</c:v>
                </c:pt>
                <c:pt idx="28">
                  <c:v>101826</c:v>
                </c:pt>
                <c:pt idx="29">
                  <c:v>126982</c:v>
                </c:pt>
                <c:pt idx="30">
                  <c:v>254423</c:v>
                </c:pt>
                <c:pt idx="31">
                  <c:v>291085</c:v>
                </c:pt>
                <c:pt idx="32">
                  <c:v>296894</c:v>
                </c:pt>
                <c:pt idx="33">
                  <c:v>397355</c:v>
                </c:pt>
                <c:pt idx="34">
                  <c:v>465337</c:v>
                </c:pt>
                <c:pt idx="35">
                  <c:v>315974</c:v>
                </c:pt>
                <c:pt idx="36">
                  <c:v>180240</c:v>
                </c:pt>
                <c:pt idx="37">
                  <c:v>81190</c:v>
                </c:pt>
                <c:pt idx="38">
                  <c:v>91059</c:v>
                </c:pt>
                <c:pt idx="39">
                  <c:v>89547</c:v>
                </c:pt>
                <c:pt idx="40">
                  <c:v>204879</c:v>
                </c:pt>
                <c:pt idx="41">
                  <c:v>288172</c:v>
                </c:pt>
                <c:pt idx="42">
                  <c:v>265776</c:v>
                </c:pt>
                <c:pt idx="43">
                  <c:v>248643</c:v>
                </c:pt>
                <c:pt idx="44">
                  <c:v>371296</c:v>
                </c:pt>
                <c:pt idx="45">
                  <c:v>392374</c:v>
                </c:pt>
                <c:pt idx="46">
                  <c:v>292056</c:v>
                </c:pt>
                <c:pt idx="47">
                  <c:v>326169</c:v>
                </c:pt>
                <c:pt idx="48">
                  <c:v>326965</c:v>
                </c:pt>
                <c:pt idx="49">
                  <c:v>222825</c:v>
                </c:pt>
                <c:pt idx="50">
                  <c:v>158436</c:v>
                </c:pt>
                <c:pt idx="51">
                  <c:v>141823</c:v>
                </c:pt>
                <c:pt idx="52">
                  <c:v>132726</c:v>
                </c:pt>
                <c:pt idx="53">
                  <c:v>124757</c:v>
                </c:pt>
                <c:pt idx="54">
                  <c:v>129060</c:v>
                </c:pt>
                <c:pt idx="55">
                  <c:v>98654</c:v>
                </c:pt>
                <c:pt idx="56">
                  <c:v>88722</c:v>
                </c:pt>
                <c:pt idx="57">
                  <c:v>99468</c:v>
                </c:pt>
                <c:pt idx="58">
                  <c:v>87738</c:v>
                </c:pt>
                <c:pt idx="59">
                  <c:v>95634</c:v>
                </c:pt>
                <c:pt idx="60">
                  <c:v>50170</c:v>
                </c:pt>
                <c:pt idx="61">
                  <c:v>37933</c:v>
                </c:pt>
                <c:pt idx="62">
                  <c:v>20883</c:v>
                </c:pt>
                <c:pt idx="63">
                  <c:v>13355</c:v>
                </c:pt>
                <c:pt idx="64">
                  <c:v>15872</c:v>
                </c:pt>
                <c:pt idx="65">
                  <c:v>18560</c:v>
                </c:pt>
                <c:pt idx="66">
                  <c:v>17703</c:v>
                </c:pt>
                <c:pt idx="67">
                  <c:v>22960</c:v>
                </c:pt>
                <c:pt idx="68">
                  <c:v>25497</c:v>
                </c:pt>
                <c:pt idx="69">
                  <c:v>24159</c:v>
                </c:pt>
                <c:pt idx="70">
                  <c:v>13729</c:v>
                </c:pt>
                <c:pt idx="71">
                  <c:v>11470</c:v>
                </c:pt>
                <c:pt idx="72">
                  <c:v>49596</c:v>
                </c:pt>
                <c:pt idx="73">
                  <c:v>64153</c:v>
                </c:pt>
                <c:pt idx="74">
                  <c:v>82498</c:v>
                </c:pt>
                <c:pt idx="75">
                  <c:v>42488</c:v>
                </c:pt>
                <c:pt idx="76">
                  <c:v>44020</c:v>
                </c:pt>
                <c:pt idx="77">
                  <c:v>44920</c:v>
                </c:pt>
                <c:pt idx="78">
                  <c:v>65207</c:v>
                </c:pt>
                <c:pt idx="79">
                  <c:v>103831</c:v>
                </c:pt>
                <c:pt idx="80">
                  <c:v>71794</c:v>
                </c:pt>
                <c:pt idx="81">
                  <c:v>36953</c:v>
                </c:pt>
                <c:pt idx="82">
                  <c:v>39453</c:v>
                </c:pt>
                <c:pt idx="83">
                  <c:v>323325</c:v>
                </c:pt>
                <c:pt idx="84">
                  <c:v>241703</c:v>
                </c:pt>
                <c:pt idx="85">
                  <c:v>93406</c:v>
                </c:pt>
                <c:pt idx="86">
                  <c:v>61470</c:v>
                </c:pt>
                <c:pt idx="87">
                  <c:v>76516</c:v>
                </c:pt>
                <c:pt idx="88">
                  <c:v>55682</c:v>
                </c:pt>
                <c:pt idx="89">
                  <c:v>36781</c:v>
                </c:pt>
                <c:pt idx="90">
                  <c:v>69271</c:v>
                </c:pt>
                <c:pt idx="91">
                  <c:v>168400</c:v>
                </c:pt>
                <c:pt idx="92">
                  <c:v>188242</c:v>
                </c:pt>
                <c:pt idx="93">
                  <c:v>99865</c:v>
                </c:pt>
                <c:pt idx="94">
                  <c:v>76090</c:v>
                </c:pt>
                <c:pt idx="95">
                  <c:v>62201</c:v>
                </c:pt>
                <c:pt idx="96">
                  <c:v>52538</c:v>
                </c:pt>
                <c:pt idx="97">
                  <c:v>54065</c:v>
                </c:pt>
                <c:pt idx="98">
                  <c:v>50304</c:v>
                </c:pt>
                <c:pt idx="99">
                  <c:v>40307</c:v>
                </c:pt>
                <c:pt idx="100">
                  <c:v>31893</c:v>
                </c:pt>
                <c:pt idx="101">
                  <c:v>28495</c:v>
                </c:pt>
                <c:pt idx="102">
                  <c:v>23167</c:v>
                </c:pt>
                <c:pt idx="103">
                  <c:v>24659</c:v>
                </c:pt>
                <c:pt idx="104">
                  <c:v>79534</c:v>
                </c:pt>
                <c:pt idx="105">
                  <c:v>97404</c:v>
                </c:pt>
                <c:pt idx="106">
                  <c:v>60614</c:v>
                </c:pt>
                <c:pt idx="107">
                  <c:v>57698</c:v>
                </c:pt>
                <c:pt idx="108">
                  <c:v>71384</c:v>
                </c:pt>
                <c:pt idx="109">
                  <c:v>54549</c:v>
                </c:pt>
                <c:pt idx="110">
                  <c:v>40539</c:v>
                </c:pt>
                <c:pt idx="111">
                  <c:v>38919</c:v>
                </c:pt>
                <c:pt idx="112">
                  <c:v>72787</c:v>
                </c:pt>
                <c:pt idx="113">
                  <c:v>88442</c:v>
                </c:pt>
                <c:pt idx="114">
                  <c:v>58062</c:v>
                </c:pt>
                <c:pt idx="115">
                  <c:v>43269</c:v>
                </c:pt>
                <c:pt idx="116">
                  <c:v>47889</c:v>
                </c:pt>
                <c:pt idx="117">
                  <c:v>48316</c:v>
                </c:pt>
                <c:pt idx="118">
                  <c:v>80689</c:v>
                </c:pt>
                <c:pt idx="119">
                  <c:v>68297</c:v>
                </c:pt>
                <c:pt idx="120">
                  <c:v>64405</c:v>
                </c:pt>
                <c:pt idx="121">
                  <c:v>48302</c:v>
                </c:pt>
                <c:pt idx="122">
                  <c:v>40777</c:v>
                </c:pt>
                <c:pt idx="123">
                  <c:v>79607</c:v>
                </c:pt>
                <c:pt idx="124">
                  <c:v>78115</c:v>
                </c:pt>
                <c:pt idx="125">
                  <c:v>52059</c:v>
                </c:pt>
                <c:pt idx="126">
                  <c:v>49979</c:v>
                </c:pt>
                <c:pt idx="127">
                  <c:v>72251</c:v>
                </c:pt>
                <c:pt idx="128">
                  <c:v>76296</c:v>
                </c:pt>
                <c:pt idx="129">
                  <c:v>39529</c:v>
                </c:pt>
                <c:pt idx="130">
                  <c:v>40972</c:v>
                </c:pt>
                <c:pt idx="131">
                  <c:v>198538</c:v>
                </c:pt>
                <c:pt idx="132">
                  <c:v>220390</c:v>
                </c:pt>
                <c:pt idx="133">
                  <c:v>102151</c:v>
                </c:pt>
                <c:pt idx="134">
                  <c:v>60317</c:v>
                </c:pt>
                <c:pt idx="135">
                  <c:v>53617</c:v>
                </c:pt>
                <c:pt idx="136">
                  <c:v>43970</c:v>
                </c:pt>
                <c:pt idx="137">
                  <c:v>41038</c:v>
                </c:pt>
                <c:pt idx="138">
                  <c:v>54344</c:v>
                </c:pt>
                <c:pt idx="139">
                  <c:v>50253</c:v>
                </c:pt>
                <c:pt idx="140">
                  <c:v>40966</c:v>
                </c:pt>
                <c:pt idx="141">
                  <c:v>32010</c:v>
                </c:pt>
                <c:pt idx="142">
                  <c:v>27699</c:v>
                </c:pt>
                <c:pt idx="143">
                  <c:v>28520</c:v>
                </c:pt>
                <c:pt idx="144">
                  <c:v>30927</c:v>
                </c:pt>
                <c:pt idx="145">
                  <c:v>43784</c:v>
                </c:pt>
                <c:pt idx="146">
                  <c:v>49754</c:v>
                </c:pt>
                <c:pt idx="147">
                  <c:v>37393</c:v>
                </c:pt>
                <c:pt idx="148">
                  <c:v>49047</c:v>
                </c:pt>
                <c:pt idx="149">
                  <c:v>57308</c:v>
                </c:pt>
                <c:pt idx="150">
                  <c:v>46783</c:v>
                </c:pt>
                <c:pt idx="151">
                  <c:v>38751</c:v>
                </c:pt>
                <c:pt idx="152">
                  <c:v>28133</c:v>
                </c:pt>
                <c:pt idx="153">
                  <c:v>28168</c:v>
                </c:pt>
                <c:pt idx="154">
                  <c:v>30363</c:v>
                </c:pt>
                <c:pt idx="155">
                  <c:v>308832</c:v>
                </c:pt>
                <c:pt idx="156">
                  <c:v>155328</c:v>
                </c:pt>
                <c:pt idx="157">
                  <c:v>62813</c:v>
                </c:pt>
                <c:pt idx="158">
                  <c:v>50854</c:v>
                </c:pt>
                <c:pt idx="159">
                  <c:v>59599</c:v>
                </c:pt>
                <c:pt idx="160">
                  <c:v>55362</c:v>
                </c:pt>
                <c:pt idx="161">
                  <c:v>39860</c:v>
                </c:pt>
                <c:pt idx="162">
                  <c:v>35550</c:v>
                </c:pt>
                <c:pt idx="163">
                  <c:v>50888</c:v>
                </c:pt>
                <c:pt idx="164">
                  <c:v>43652</c:v>
                </c:pt>
                <c:pt idx="165">
                  <c:v>32531</c:v>
                </c:pt>
                <c:pt idx="166">
                  <c:v>27407</c:v>
                </c:pt>
                <c:pt idx="167">
                  <c:v>146073</c:v>
                </c:pt>
                <c:pt idx="168">
                  <c:v>204482</c:v>
                </c:pt>
                <c:pt idx="169">
                  <c:v>68867</c:v>
                </c:pt>
                <c:pt idx="170">
                  <c:v>73668</c:v>
                </c:pt>
                <c:pt idx="171">
                  <c:v>60988</c:v>
                </c:pt>
                <c:pt idx="172">
                  <c:v>59575</c:v>
                </c:pt>
                <c:pt idx="173">
                  <c:v>53534</c:v>
                </c:pt>
                <c:pt idx="174">
                  <c:v>45204</c:v>
                </c:pt>
                <c:pt idx="175">
                  <c:v>48611</c:v>
                </c:pt>
                <c:pt idx="176">
                  <c:v>68182</c:v>
                </c:pt>
                <c:pt idx="177">
                  <c:v>44183</c:v>
                </c:pt>
                <c:pt idx="178">
                  <c:v>35073</c:v>
                </c:pt>
                <c:pt idx="179">
                  <c:v>36898</c:v>
                </c:pt>
                <c:pt idx="180">
                  <c:v>34673</c:v>
                </c:pt>
                <c:pt idx="181">
                  <c:v>33846</c:v>
                </c:pt>
                <c:pt idx="182">
                  <c:v>29370</c:v>
                </c:pt>
                <c:pt idx="183">
                  <c:v>28725</c:v>
                </c:pt>
                <c:pt idx="184">
                  <c:v>35679</c:v>
                </c:pt>
                <c:pt idx="185">
                  <c:v>30698</c:v>
                </c:pt>
                <c:pt idx="186">
                  <c:v>21535</c:v>
                </c:pt>
                <c:pt idx="187">
                  <c:v>28886</c:v>
                </c:pt>
                <c:pt idx="188">
                  <c:v>27765</c:v>
                </c:pt>
                <c:pt idx="189">
                  <c:v>21651</c:v>
                </c:pt>
                <c:pt idx="190">
                  <c:v>25026</c:v>
                </c:pt>
                <c:pt idx="191">
                  <c:v>32935</c:v>
                </c:pt>
                <c:pt idx="192">
                  <c:v>49515</c:v>
                </c:pt>
                <c:pt idx="193">
                  <c:v>27654</c:v>
                </c:pt>
                <c:pt idx="194">
                  <c:v>29714</c:v>
                </c:pt>
                <c:pt idx="195">
                  <c:v>28156</c:v>
                </c:pt>
                <c:pt idx="196">
                  <c:v>26639</c:v>
                </c:pt>
                <c:pt idx="197">
                  <c:v>78262</c:v>
                </c:pt>
                <c:pt idx="198">
                  <c:v>130505</c:v>
                </c:pt>
                <c:pt idx="199">
                  <c:v>74899</c:v>
                </c:pt>
                <c:pt idx="200">
                  <c:v>90257</c:v>
                </c:pt>
                <c:pt idx="201">
                  <c:v>58791</c:v>
                </c:pt>
                <c:pt idx="202">
                  <c:v>50200</c:v>
                </c:pt>
                <c:pt idx="203">
                  <c:v>64408</c:v>
                </c:pt>
                <c:pt idx="204">
                  <c:v>138429</c:v>
                </c:pt>
                <c:pt idx="205">
                  <c:v>51602</c:v>
                </c:pt>
                <c:pt idx="206">
                  <c:v>77920</c:v>
                </c:pt>
                <c:pt idx="207">
                  <c:v>164531</c:v>
                </c:pt>
                <c:pt idx="208">
                  <c:v>98820</c:v>
                </c:pt>
                <c:pt idx="209">
                  <c:v>62164</c:v>
                </c:pt>
                <c:pt idx="210">
                  <c:v>65388</c:v>
                </c:pt>
                <c:pt idx="211">
                  <c:v>49428</c:v>
                </c:pt>
                <c:pt idx="212">
                  <c:v>36770</c:v>
                </c:pt>
                <c:pt idx="213">
                  <c:v>43970</c:v>
                </c:pt>
                <c:pt idx="214">
                  <c:v>40932</c:v>
                </c:pt>
                <c:pt idx="215">
                  <c:v>61189</c:v>
                </c:pt>
                <c:pt idx="216">
                  <c:v>51194</c:v>
                </c:pt>
                <c:pt idx="217">
                  <c:v>121774</c:v>
                </c:pt>
                <c:pt idx="218">
                  <c:v>174696</c:v>
                </c:pt>
                <c:pt idx="219">
                  <c:v>85070</c:v>
                </c:pt>
                <c:pt idx="220">
                  <c:v>74498</c:v>
                </c:pt>
                <c:pt idx="221">
                  <c:v>62309</c:v>
                </c:pt>
                <c:pt idx="222">
                  <c:v>62713</c:v>
                </c:pt>
                <c:pt idx="223">
                  <c:v>64071</c:v>
                </c:pt>
                <c:pt idx="224">
                  <c:v>48660</c:v>
                </c:pt>
                <c:pt idx="225">
                  <c:v>49981</c:v>
                </c:pt>
                <c:pt idx="226">
                  <c:v>43783</c:v>
                </c:pt>
                <c:pt idx="227">
                  <c:v>56617</c:v>
                </c:pt>
                <c:pt idx="228">
                  <c:v>34891</c:v>
                </c:pt>
                <c:pt idx="229">
                  <c:v>26941</c:v>
                </c:pt>
                <c:pt idx="230">
                  <c:v>82675</c:v>
                </c:pt>
                <c:pt idx="231">
                  <c:v>57753</c:v>
                </c:pt>
                <c:pt idx="232">
                  <c:v>62980</c:v>
                </c:pt>
                <c:pt idx="233">
                  <c:v>72611</c:v>
                </c:pt>
                <c:pt idx="234">
                  <c:v>67123</c:v>
                </c:pt>
                <c:pt idx="235">
                  <c:v>61220</c:v>
                </c:pt>
                <c:pt idx="236">
                  <c:v>102033</c:v>
                </c:pt>
                <c:pt idx="237">
                  <c:v>132928</c:v>
                </c:pt>
                <c:pt idx="238">
                  <c:v>139020</c:v>
                </c:pt>
                <c:pt idx="239">
                  <c:v>133030</c:v>
                </c:pt>
                <c:pt idx="240">
                  <c:v>161764</c:v>
                </c:pt>
                <c:pt idx="241">
                  <c:v>55715</c:v>
                </c:pt>
                <c:pt idx="242">
                  <c:v>60654</c:v>
                </c:pt>
                <c:pt idx="243">
                  <c:v>46198</c:v>
                </c:pt>
                <c:pt idx="244">
                  <c:v>54097</c:v>
                </c:pt>
                <c:pt idx="245">
                  <c:v>73436</c:v>
                </c:pt>
                <c:pt idx="246">
                  <c:v>57851</c:v>
                </c:pt>
                <c:pt idx="247">
                  <c:v>49899</c:v>
                </c:pt>
                <c:pt idx="248">
                  <c:v>37114</c:v>
                </c:pt>
                <c:pt idx="249">
                  <c:v>22311</c:v>
                </c:pt>
                <c:pt idx="250">
                  <c:v>35418</c:v>
                </c:pt>
                <c:pt idx="251">
                  <c:v>35326</c:v>
                </c:pt>
                <c:pt idx="252">
                  <c:v>42408</c:v>
                </c:pt>
                <c:pt idx="253">
                  <c:v>46392</c:v>
                </c:pt>
                <c:pt idx="254">
                  <c:v>59018</c:v>
                </c:pt>
                <c:pt idx="255">
                  <c:v>45443</c:v>
                </c:pt>
                <c:pt idx="256">
                  <c:v>37009</c:v>
                </c:pt>
                <c:pt idx="257">
                  <c:v>34361</c:v>
                </c:pt>
                <c:pt idx="258">
                  <c:v>37019</c:v>
                </c:pt>
                <c:pt idx="259">
                  <c:v>36684</c:v>
                </c:pt>
                <c:pt idx="260">
                  <c:v>36272</c:v>
                </c:pt>
                <c:pt idx="261">
                  <c:v>88700</c:v>
                </c:pt>
                <c:pt idx="262">
                  <c:v>246398</c:v>
                </c:pt>
                <c:pt idx="263">
                  <c:v>43147</c:v>
                </c:pt>
                <c:pt idx="264">
                  <c:v>92519</c:v>
                </c:pt>
                <c:pt idx="265">
                  <c:v>45755</c:v>
                </c:pt>
                <c:pt idx="266">
                  <c:v>37680</c:v>
                </c:pt>
                <c:pt idx="267">
                  <c:v>42404</c:v>
                </c:pt>
                <c:pt idx="268">
                  <c:v>63394</c:v>
                </c:pt>
                <c:pt idx="269">
                  <c:v>55747</c:v>
                </c:pt>
                <c:pt idx="270">
                  <c:v>64214</c:v>
                </c:pt>
                <c:pt idx="271">
                  <c:v>41784</c:v>
                </c:pt>
                <c:pt idx="272">
                  <c:v>47281</c:v>
                </c:pt>
                <c:pt idx="273">
                  <c:v>97191</c:v>
                </c:pt>
                <c:pt idx="274">
                  <c:v>138149</c:v>
                </c:pt>
                <c:pt idx="275">
                  <c:v>62378</c:v>
                </c:pt>
                <c:pt idx="276">
                  <c:v>54991</c:v>
                </c:pt>
                <c:pt idx="277">
                  <c:v>55419</c:v>
                </c:pt>
                <c:pt idx="278">
                  <c:v>54566</c:v>
                </c:pt>
                <c:pt idx="279">
                  <c:v>35219</c:v>
                </c:pt>
                <c:pt idx="280">
                  <c:v>32745</c:v>
                </c:pt>
                <c:pt idx="281">
                  <c:v>47086</c:v>
                </c:pt>
                <c:pt idx="282">
                  <c:v>100078</c:v>
                </c:pt>
                <c:pt idx="283">
                  <c:v>53911</c:v>
                </c:pt>
                <c:pt idx="284">
                  <c:v>40982</c:v>
                </c:pt>
                <c:pt idx="285">
                  <c:v>36341</c:v>
                </c:pt>
                <c:pt idx="286">
                  <c:v>26399</c:v>
                </c:pt>
                <c:pt idx="287">
                  <c:v>27103</c:v>
                </c:pt>
                <c:pt idx="288">
                  <c:v>32878</c:v>
                </c:pt>
                <c:pt idx="289">
                  <c:v>33893</c:v>
                </c:pt>
                <c:pt idx="290">
                  <c:v>72613</c:v>
                </c:pt>
                <c:pt idx="291">
                  <c:v>69028</c:v>
                </c:pt>
                <c:pt idx="292">
                  <c:v>55230</c:v>
                </c:pt>
                <c:pt idx="293">
                  <c:v>53003</c:v>
                </c:pt>
                <c:pt idx="294">
                  <c:v>62196</c:v>
                </c:pt>
                <c:pt idx="295">
                  <c:v>40366</c:v>
                </c:pt>
                <c:pt idx="296">
                  <c:v>46208</c:v>
                </c:pt>
                <c:pt idx="297">
                  <c:v>32237</c:v>
                </c:pt>
                <c:pt idx="298">
                  <c:v>23874</c:v>
                </c:pt>
                <c:pt idx="299">
                  <c:v>40154</c:v>
                </c:pt>
                <c:pt idx="300">
                  <c:v>46665</c:v>
                </c:pt>
                <c:pt idx="301">
                  <c:v>32753</c:v>
                </c:pt>
                <c:pt idx="302">
                  <c:v>28433</c:v>
                </c:pt>
                <c:pt idx="303">
                  <c:v>30782</c:v>
                </c:pt>
                <c:pt idx="304">
                  <c:v>42133</c:v>
                </c:pt>
                <c:pt idx="305">
                  <c:v>42866</c:v>
                </c:pt>
                <c:pt idx="306">
                  <c:v>28756</c:v>
                </c:pt>
                <c:pt idx="307">
                  <c:v>32189</c:v>
                </c:pt>
                <c:pt idx="308">
                  <c:v>30785</c:v>
                </c:pt>
                <c:pt idx="309">
                  <c:v>26871</c:v>
                </c:pt>
                <c:pt idx="310">
                  <c:v>40032</c:v>
                </c:pt>
                <c:pt idx="311">
                  <c:v>65723</c:v>
                </c:pt>
                <c:pt idx="312">
                  <c:v>75103</c:v>
                </c:pt>
                <c:pt idx="313">
                  <c:v>38429</c:v>
                </c:pt>
                <c:pt idx="314">
                  <c:v>37110</c:v>
                </c:pt>
                <c:pt idx="315">
                  <c:v>136744</c:v>
                </c:pt>
                <c:pt idx="316">
                  <c:v>169718</c:v>
                </c:pt>
                <c:pt idx="317">
                  <c:v>91838</c:v>
                </c:pt>
                <c:pt idx="318">
                  <c:v>66925</c:v>
                </c:pt>
                <c:pt idx="319">
                  <c:v>50332</c:v>
                </c:pt>
                <c:pt idx="320">
                  <c:v>44590</c:v>
                </c:pt>
                <c:pt idx="321">
                  <c:v>51836</c:v>
                </c:pt>
                <c:pt idx="322">
                  <c:v>99464</c:v>
                </c:pt>
                <c:pt idx="323">
                  <c:v>87330</c:v>
                </c:pt>
                <c:pt idx="324">
                  <c:v>67427</c:v>
                </c:pt>
                <c:pt idx="325">
                  <c:v>60583</c:v>
                </c:pt>
                <c:pt idx="326">
                  <c:v>47904</c:v>
                </c:pt>
                <c:pt idx="327">
                  <c:v>55558</c:v>
                </c:pt>
                <c:pt idx="328">
                  <c:v>59323</c:v>
                </c:pt>
                <c:pt idx="329">
                  <c:v>48625</c:v>
                </c:pt>
                <c:pt idx="330">
                  <c:v>39677</c:v>
                </c:pt>
                <c:pt idx="331">
                  <c:v>29125</c:v>
                </c:pt>
                <c:pt idx="332">
                  <c:v>34815</c:v>
                </c:pt>
                <c:pt idx="333">
                  <c:v>27079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6F3-48EB-80A3-78698FD3DD9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klima.neutral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Sheet1!$U$2:$U$335</c:f>
              <c:numCache>
                <c:formatCode>General</c:formatCode>
                <c:ptCount val="334"/>
                <c:pt idx="0">
                  <c:v>6486</c:v>
                </c:pt>
                <c:pt idx="1">
                  <c:v>4724</c:v>
                </c:pt>
                <c:pt idx="2">
                  <c:v>2696</c:v>
                </c:pt>
                <c:pt idx="3">
                  <c:v>2401</c:v>
                </c:pt>
                <c:pt idx="4">
                  <c:v>2896</c:v>
                </c:pt>
                <c:pt idx="5">
                  <c:v>6824</c:v>
                </c:pt>
                <c:pt idx="6">
                  <c:v>15823</c:v>
                </c:pt>
                <c:pt idx="7">
                  <c:v>39547</c:v>
                </c:pt>
                <c:pt idx="8">
                  <c:v>135907</c:v>
                </c:pt>
                <c:pt idx="9">
                  <c:v>244699</c:v>
                </c:pt>
                <c:pt idx="10">
                  <c:v>107159</c:v>
                </c:pt>
                <c:pt idx="11">
                  <c:v>190006</c:v>
                </c:pt>
                <c:pt idx="12">
                  <c:v>191455</c:v>
                </c:pt>
                <c:pt idx="13">
                  <c:v>91264</c:v>
                </c:pt>
                <c:pt idx="14">
                  <c:v>82679</c:v>
                </c:pt>
                <c:pt idx="15">
                  <c:v>67239</c:v>
                </c:pt>
                <c:pt idx="16">
                  <c:v>35474</c:v>
                </c:pt>
                <c:pt idx="17">
                  <c:v>40003</c:v>
                </c:pt>
                <c:pt idx="18">
                  <c:v>48784</c:v>
                </c:pt>
                <c:pt idx="19">
                  <c:v>59857</c:v>
                </c:pt>
                <c:pt idx="20">
                  <c:v>88251</c:v>
                </c:pt>
                <c:pt idx="21">
                  <c:v>32031</c:v>
                </c:pt>
                <c:pt idx="22">
                  <c:v>29291</c:v>
                </c:pt>
                <c:pt idx="23">
                  <c:v>50733</c:v>
                </c:pt>
                <c:pt idx="24">
                  <c:v>41923</c:v>
                </c:pt>
                <c:pt idx="25">
                  <c:v>34921</c:v>
                </c:pt>
                <c:pt idx="26">
                  <c:v>32746</c:v>
                </c:pt>
                <c:pt idx="27">
                  <c:v>30818</c:v>
                </c:pt>
                <c:pt idx="28">
                  <c:v>132278</c:v>
                </c:pt>
                <c:pt idx="29">
                  <c:v>29924</c:v>
                </c:pt>
                <c:pt idx="30">
                  <c:v>13599</c:v>
                </c:pt>
                <c:pt idx="31">
                  <c:v>12813</c:v>
                </c:pt>
                <c:pt idx="32">
                  <c:v>14114</c:v>
                </c:pt>
                <c:pt idx="33">
                  <c:v>15341</c:v>
                </c:pt>
                <c:pt idx="34">
                  <c:v>58632</c:v>
                </c:pt>
                <c:pt idx="35">
                  <c:v>47190</c:v>
                </c:pt>
                <c:pt idx="36">
                  <c:v>32991</c:v>
                </c:pt>
                <c:pt idx="37">
                  <c:v>99757</c:v>
                </c:pt>
                <c:pt idx="38">
                  <c:v>40360</c:v>
                </c:pt>
                <c:pt idx="39">
                  <c:v>30817</c:v>
                </c:pt>
                <c:pt idx="40">
                  <c:v>32751</c:v>
                </c:pt>
                <c:pt idx="41">
                  <c:v>24243</c:v>
                </c:pt>
                <c:pt idx="42">
                  <c:v>20738</c:v>
                </c:pt>
                <c:pt idx="43">
                  <c:v>23836</c:v>
                </c:pt>
                <c:pt idx="44">
                  <c:v>17117</c:v>
                </c:pt>
                <c:pt idx="45">
                  <c:v>21691</c:v>
                </c:pt>
                <c:pt idx="46">
                  <c:v>29573</c:v>
                </c:pt>
                <c:pt idx="47">
                  <c:v>124559</c:v>
                </c:pt>
                <c:pt idx="48">
                  <c:v>54592</c:v>
                </c:pt>
                <c:pt idx="49">
                  <c:v>27817</c:v>
                </c:pt>
                <c:pt idx="50">
                  <c:v>37759</c:v>
                </c:pt>
                <c:pt idx="51">
                  <c:v>29062</c:v>
                </c:pt>
                <c:pt idx="52">
                  <c:v>27702</c:v>
                </c:pt>
                <c:pt idx="53">
                  <c:v>37970</c:v>
                </c:pt>
                <c:pt idx="54">
                  <c:v>26292</c:v>
                </c:pt>
                <c:pt idx="55">
                  <c:v>21692</c:v>
                </c:pt>
                <c:pt idx="56">
                  <c:v>136090</c:v>
                </c:pt>
                <c:pt idx="57">
                  <c:v>64381</c:v>
                </c:pt>
                <c:pt idx="58">
                  <c:v>41719</c:v>
                </c:pt>
                <c:pt idx="59">
                  <c:v>48127</c:v>
                </c:pt>
                <c:pt idx="60">
                  <c:v>38623</c:v>
                </c:pt>
                <c:pt idx="61">
                  <c:v>57510</c:v>
                </c:pt>
                <c:pt idx="62">
                  <c:v>35899</c:v>
                </c:pt>
                <c:pt idx="63">
                  <c:v>26599</c:v>
                </c:pt>
                <c:pt idx="64">
                  <c:v>22940</c:v>
                </c:pt>
                <c:pt idx="65">
                  <c:v>19110</c:v>
                </c:pt>
                <c:pt idx="66">
                  <c:v>22083</c:v>
                </c:pt>
                <c:pt idx="67">
                  <c:v>24171</c:v>
                </c:pt>
                <c:pt idx="68">
                  <c:v>15675</c:v>
                </c:pt>
                <c:pt idx="69">
                  <c:v>15717</c:v>
                </c:pt>
                <c:pt idx="70">
                  <c:v>36915</c:v>
                </c:pt>
                <c:pt idx="71">
                  <c:v>24765</c:v>
                </c:pt>
                <c:pt idx="72">
                  <c:v>17838</c:v>
                </c:pt>
                <c:pt idx="73">
                  <c:v>28717</c:v>
                </c:pt>
                <c:pt idx="74">
                  <c:v>58498</c:v>
                </c:pt>
                <c:pt idx="75">
                  <c:v>43619</c:v>
                </c:pt>
                <c:pt idx="76">
                  <c:v>53690</c:v>
                </c:pt>
                <c:pt idx="77">
                  <c:v>49241</c:v>
                </c:pt>
                <c:pt idx="78">
                  <c:v>37576</c:v>
                </c:pt>
                <c:pt idx="79">
                  <c:v>33586</c:v>
                </c:pt>
                <c:pt idx="80">
                  <c:v>48985</c:v>
                </c:pt>
                <c:pt idx="81">
                  <c:v>41357</c:v>
                </c:pt>
                <c:pt idx="82">
                  <c:v>28055</c:v>
                </c:pt>
                <c:pt idx="83">
                  <c:v>27257</c:v>
                </c:pt>
                <c:pt idx="84">
                  <c:v>25599</c:v>
                </c:pt>
                <c:pt idx="85">
                  <c:v>18606</c:v>
                </c:pt>
                <c:pt idx="86">
                  <c:v>23264</c:v>
                </c:pt>
                <c:pt idx="87">
                  <c:v>18199</c:v>
                </c:pt>
                <c:pt idx="88">
                  <c:v>19735</c:v>
                </c:pt>
                <c:pt idx="89">
                  <c:v>16063</c:v>
                </c:pt>
                <c:pt idx="90">
                  <c:v>16885</c:v>
                </c:pt>
                <c:pt idx="91">
                  <c:v>14856</c:v>
                </c:pt>
                <c:pt idx="92">
                  <c:v>40721</c:v>
                </c:pt>
                <c:pt idx="93">
                  <c:v>57753</c:v>
                </c:pt>
                <c:pt idx="94">
                  <c:v>34906</c:v>
                </c:pt>
                <c:pt idx="95">
                  <c:v>27667</c:v>
                </c:pt>
                <c:pt idx="96">
                  <c:v>22143</c:v>
                </c:pt>
                <c:pt idx="97">
                  <c:v>29618</c:v>
                </c:pt>
                <c:pt idx="98">
                  <c:v>34443</c:v>
                </c:pt>
                <c:pt idx="99">
                  <c:v>22465</c:v>
                </c:pt>
                <c:pt idx="100">
                  <c:v>20169</c:v>
                </c:pt>
                <c:pt idx="101">
                  <c:v>30841</c:v>
                </c:pt>
                <c:pt idx="102">
                  <c:v>154228</c:v>
                </c:pt>
                <c:pt idx="103">
                  <c:v>313761</c:v>
                </c:pt>
                <c:pt idx="104">
                  <c:v>195439</c:v>
                </c:pt>
                <c:pt idx="105">
                  <c:v>187708</c:v>
                </c:pt>
                <c:pt idx="106">
                  <c:v>189079</c:v>
                </c:pt>
                <c:pt idx="107">
                  <c:v>113110</c:v>
                </c:pt>
                <c:pt idx="108">
                  <c:v>73471</c:v>
                </c:pt>
                <c:pt idx="109">
                  <c:v>65922</c:v>
                </c:pt>
                <c:pt idx="110">
                  <c:v>49827</c:v>
                </c:pt>
                <c:pt idx="111">
                  <c:v>57054</c:v>
                </c:pt>
                <c:pt idx="112">
                  <c:v>84742</c:v>
                </c:pt>
                <c:pt idx="113">
                  <c:v>108687</c:v>
                </c:pt>
                <c:pt idx="114">
                  <c:v>70637</c:v>
                </c:pt>
                <c:pt idx="115">
                  <c:v>74736</c:v>
                </c:pt>
                <c:pt idx="116">
                  <c:v>58195</c:v>
                </c:pt>
                <c:pt idx="117">
                  <c:v>41523</c:v>
                </c:pt>
                <c:pt idx="118">
                  <c:v>33410</c:v>
                </c:pt>
                <c:pt idx="119">
                  <c:v>25716</c:v>
                </c:pt>
                <c:pt idx="120">
                  <c:v>22021</c:v>
                </c:pt>
                <c:pt idx="121">
                  <c:v>23006</c:v>
                </c:pt>
                <c:pt idx="122">
                  <c:v>30678</c:v>
                </c:pt>
                <c:pt idx="123">
                  <c:v>29722</c:v>
                </c:pt>
                <c:pt idx="124">
                  <c:v>40273</c:v>
                </c:pt>
                <c:pt idx="125">
                  <c:v>23060</c:v>
                </c:pt>
                <c:pt idx="126">
                  <c:v>39946</c:v>
                </c:pt>
                <c:pt idx="127">
                  <c:v>60051</c:v>
                </c:pt>
                <c:pt idx="128">
                  <c:v>41605</c:v>
                </c:pt>
                <c:pt idx="129">
                  <c:v>38198</c:v>
                </c:pt>
                <c:pt idx="130">
                  <c:v>62609</c:v>
                </c:pt>
                <c:pt idx="131">
                  <c:v>59892</c:v>
                </c:pt>
                <c:pt idx="132">
                  <c:v>53674</c:v>
                </c:pt>
                <c:pt idx="133">
                  <c:v>31138</c:v>
                </c:pt>
                <c:pt idx="134">
                  <c:v>20193</c:v>
                </c:pt>
                <c:pt idx="135">
                  <c:v>18432</c:v>
                </c:pt>
                <c:pt idx="136">
                  <c:v>15797</c:v>
                </c:pt>
                <c:pt idx="137">
                  <c:v>30354</c:v>
                </c:pt>
                <c:pt idx="138">
                  <c:v>35364</c:v>
                </c:pt>
                <c:pt idx="139">
                  <c:v>22289</c:v>
                </c:pt>
                <c:pt idx="140">
                  <c:v>32612</c:v>
                </c:pt>
                <c:pt idx="141">
                  <c:v>25221</c:v>
                </c:pt>
                <c:pt idx="142">
                  <c:v>21656</c:v>
                </c:pt>
                <c:pt idx="143">
                  <c:v>19150</c:v>
                </c:pt>
                <c:pt idx="144">
                  <c:v>40027</c:v>
                </c:pt>
                <c:pt idx="145">
                  <c:v>37306</c:v>
                </c:pt>
                <c:pt idx="146">
                  <c:v>41647</c:v>
                </c:pt>
                <c:pt idx="147">
                  <c:v>52438</c:v>
                </c:pt>
                <c:pt idx="148">
                  <c:v>96739</c:v>
                </c:pt>
                <c:pt idx="149">
                  <c:v>216479</c:v>
                </c:pt>
                <c:pt idx="150">
                  <c:v>301384</c:v>
                </c:pt>
                <c:pt idx="151">
                  <c:v>298860</c:v>
                </c:pt>
                <c:pt idx="152">
                  <c:v>188956</c:v>
                </c:pt>
                <c:pt idx="153">
                  <c:v>134826</c:v>
                </c:pt>
                <c:pt idx="154">
                  <c:v>158991</c:v>
                </c:pt>
                <c:pt idx="155">
                  <c:v>101399</c:v>
                </c:pt>
                <c:pt idx="156">
                  <c:v>62309</c:v>
                </c:pt>
                <c:pt idx="157">
                  <c:v>57590</c:v>
                </c:pt>
                <c:pt idx="158">
                  <c:v>69200</c:v>
                </c:pt>
                <c:pt idx="159">
                  <c:v>63313</c:v>
                </c:pt>
                <c:pt idx="160">
                  <c:v>63984</c:v>
                </c:pt>
                <c:pt idx="161">
                  <c:v>221023</c:v>
                </c:pt>
                <c:pt idx="162">
                  <c:v>172894</c:v>
                </c:pt>
                <c:pt idx="163">
                  <c:v>90515</c:v>
                </c:pt>
                <c:pt idx="164">
                  <c:v>85305</c:v>
                </c:pt>
                <c:pt idx="165">
                  <c:v>70434</c:v>
                </c:pt>
                <c:pt idx="166">
                  <c:v>54297</c:v>
                </c:pt>
                <c:pt idx="167">
                  <c:v>61422</c:v>
                </c:pt>
                <c:pt idx="168">
                  <c:v>82757</c:v>
                </c:pt>
                <c:pt idx="169">
                  <c:v>76043</c:v>
                </c:pt>
                <c:pt idx="170">
                  <c:v>39602</c:v>
                </c:pt>
                <c:pt idx="171">
                  <c:v>45387</c:v>
                </c:pt>
                <c:pt idx="172">
                  <c:v>80669</c:v>
                </c:pt>
                <c:pt idx="173">
                  <c:v>71164</c:v>
                </c:pt>
                <c:pt idx="174">
                  <c:v>50774</c:v>
                </c:pt>
                <c:pt idx="175">
                  <c:v>51999</c:v>
                </c:pt>
                <c:pt idx="176">
                  <c:v>46922</c:v>
                </c:pt>
                <c:pt idx="177">
                  <c:v>29657</c:v>
                </c:pt>
                <c:pt idx="178">
                  <c:v>36417</c:v>
                </c:pt>
                <c:pt idx="179">
                  <c:v>62086</c:v>
                </c:pt>
                <c:pt idx="180">
                  <c:v>191381</c:v>
                </c:pt>
                <c:pt idx="181">
                  <c:v>97178</c:v>
                </c:pt>
                <c:pt idx="182">
                  <c:v>91285</c:v>
                </c:pt>
                <c:pt idx="183">
                  <c:v>59110</c:v>
                </c:pt>
                <c:pt idx="184">
                  <c:v>43624</c:v>
                </c:pt>
                <c:pt idx="185">
                  <c:v>40117</c:v>
                </c:pt>
                <c:pt idx="186">
                  <c:v>102812</c:v>
                </c:pt>
                <c:pt idx="187">
                  <c:v>91670</c:v>
                </c:pt>
                <c:pt idx="188">
                  <c:v>41461</c:v>
                </c:pt>
                <c:pt idx="189">
                  <c:v>29160</c:v>
                </c:pt>
                <c:pt idx="190">
                  <c:v>54981</c:v>
                </c:pt>
                <c:pt idx="191">
                  <c:v>79957</c:v>
                </c:pt>
                <c:pt idx="192">
                  <c:v>67263</c:v>
                </c:pt>
                <c:pt idx="193">
                  <c:v>92104</c:v>
                </c:pt>
                <c:pt idx="194">
                  <c:v>58797</c:v>
                </c:pt>
                <c:pt idx="195">
                  <c:v>40438</c:v>
                </c:pt>
                <c:pt idx="196">
                  <c:v>36637</c:v>
                </c:pt>
                <c:pt idx="197">
                  <c:v>32356</c:v>
                </c:pt>
                <c:pt idx="198">
                  <c:v>16797</c:v>
                </c:pt>
                <c:pt idx="199">
                  <c:v>17252</c:v>
                </c:pt>
                <c:pt idx="200">
                  <c:v>22963</c:v>
                </c:pt>
                <c:pt idx="201">
                  <c:v>17554</c:v>
                </c:pt>
                <c:pt idx="202">
                  <c:v>12123</c:v>
                </c:pt>
                <c:pt idx="203">
                  <c:v>11508</c:v>
                </c:pt>
                <c:pt idx="204">
                  <c:v>10868</c:v>
                </c:pt>
                <c:pt idx="205">
                  <c:v>10045</c:v>
                </c:pt>
                <c:pt idx="206">
                  <c:v>13447</c:v>
                </c:pt>
                <c:pt idx="207">
                  <c:v>35842</c:v>
                </c:pt>
                <c:pt idx="208">
                  <c:v>130328</c:v>
                </c:pt>
                <c:pt idx="209">
                  <c:v>117589</c:v>
                </c:pt>
                <c:pt idx="210">
                  <c:v>53818</c:v>
                </c:pt>
                <c:pt idx="211">
                  <c:v>28896</c:v>
                </c:pt>
                <c:pt idx="212">
                  <c:v>40565</c:v>
                </c:pt>
                <c:pt idx="213">
                  <c:v>29889</c:v>
                </c:pt>
                <c:pt idx="214">
                  <c:v>31530</c:v>
                </c:pt>
                <c:pt idx="215">
                  <c:v>92570</c:v>
                </c:pt>
                <c:pt idx="216">
                  <c:v>145164</c:v>
                </c:pt>
                <c:pt idx="217">
                  <c:v>96047</c:v>
                </c:pt>
                <c:pt idx="218">
                  <c:v>56966</c:v>
                </c:pt>
                <c:pt idx="219">
                  <c:v>25601</c:v>
                </c:pt>
                <c:pt idx="220">
                  <c:v>30328</c:v>
                </c:pt>
                <c:pt idx="221">
                  <c:v>32657</c:v>
                </c:pt>
                <c:pt idx="222">
                  <c:v>27587</c:v>
                </c:pt>
                <c:pt idx="223">
                  <c:v>21112</c:v>
                </c:pt>
                <c:pt idx="224">
                  <c:v>21317</c:v>
                </c:pt>
                <c:pt idx="225">
                  <c:v>20073</c:v>
                </c:pt>
                <c:pt idx="226">
                  <c:v>25958</c:v>
                </c:pt>
                <c:pt idx="227">
                  <c:v>22992</c:v>
                </c:pt>
                <c:pt idx="228">
                  <c:v>44778</c:v>
                </c:pt>
                <c:pt idx="229">
                  <c:v>38652</c:v>
                </c:pt>
                <c:pt idx="230">
                  <c:v>26459</c:v>
                </c:pt>
                <c:pt idx="231">
                  <c:v>24449</c:v>
                </c:pt>
                <c:pt idx="232">
                  <c:v>23376</c:v>
                </c:pt>
                <c:pt idx="233">
                  <c:v>30349</c:v>
                </c:pt>
                <c:pt idx="234">
                  <c:v>24731</c:v>
                </c:pt>
                <c:pt idx="235">
                  <c:v>31792</c:v>
                </c:pt>
                <c:pt idx="236">
                  <c:v>36599</c:v>
                </c:pt>
                <c:pt idx="237">
                  <c:v>30613</c:v>
                </c:pt>
                <c:pt idx="238">
                  <c:v>24536</c:v>
                </c:pt>
                <c:pt idx="239">
                  <c:v>38161</c:v>
                </c:pt>
                <c:pt idx="240">
                  <c:v>44377</c:v>
                </c:pt>
                <c:pt idx="241">
                  <c:v>25841</c:v>
                </c:pt>
                <c:pt idx="242">
                  <c:v>20278</c:v>
                </c:pt>
                <c:pt idx="243">
                  <c:v>19060</c:v>
                </c:pt>
                <c:pt idx="244">
                  <c:v>19510</c:v>
                </c:pt>
                <c:pt idx="245">
                  <c:v>18782</c:v>
                </c:pt>
                <c:pt idx="246">
                  <c:v>16128</c:v>
                </c:pt>
                <c:pt idx="247">
                  <c:v>13287</c:v>
                </c:pt>
                <c:pt idx="248">
                  <c:v>11745</c:v>
                </c:pt>
                <c:pt idx="249">
                  <c:v>14525</c:v>
                </c:pt>
                <c:pt idx="250">
                  <c:v>22241</c:v>
                </c:pt>
                <c:pt idx="251">
                  <c:v>17434</c:v>
                </c:pt>
                <c:pt idx="252">
                  <c:v>14327</c:v>
                </c:pt>
                <c:pt idx="253">
                  <c:v>8930</c:v>
                </c:pt>
                <c:pt idx="254">
                  <c:v>35327</c:v>
                </c:pt>
                <c:pt idx="255">
                  <c:v>20064</c:v>
                </c:pt>
                <c:pt idx="256">
                  <c:v>21863</c:v>
                </c:pt>
                <c:pt idx="257">
                  <c:v>20102</c:v>
                </c:pt>
                <c:pt idx="258">
                  <c:v>26527</c:v>
                </c:pt>
                <c:pt idx="259">
                  <c:v>20457</c:v>
                </c:pt>
                <c:pt idx="260">
                  <c:v>25499</c:v>
                </c:pt>
                <c:pt idx="261">
                  <c:v>20691</c:v>
                </c:pt>
                <c:pt idx="262">
                  <c:v>25230</c:v>
                </c:pt>
                <c:pt idx="263">
                  <c:v>21197</c:v>
                </c:pt>
                <c:pt idx="264">
                  <c:v>18203</c:v>
                </c:pt>
                <c:pt idx="265">
                  <c:v>13145</c:v>
                </c:pt>
                <c:pt idx="266">
                  <c:v>21111</c:v>
                </c:pt>
                <c:pt idx="267">
                  <c:v>21806</c:v>
                </c:pt>
                <c:pt idx="268">
                  <c:v>31131</c:v>
                </c:pt>
                <c:pt idx="269">
                  <c:v>19194</c:v>
                </c:pt>
                <c:pt idx="270">
                  <c:v>23553</c:v>
                </c:pt>
                <c:pt idx="271">
                  <c:v>235563</c:v>
                </c:pt>
                <c:pt idx="272">
                  <c:v>87074</c:v>
                </c:pt>
                <c:pt idx="273">
                  <c:v>48745</c:v>
                </c:pt>
                <c:pt idx="274">
                  <c:v>89015</c:v>
                </c:pt>
                <c:pt idx="275">
                  <c:v>84231</c:v>
                </c:pt>
                <c:pt idx="276">
                  <c:v>33566</c:v>
                </c:pt>
                <c:pt idx="277">
                  <c:v>29794</c:v>
                </c:pt>
                <c:pt idx="278">
                  <c:v>27025</c:v>
                </c:pt>
                <c:pt idx="279">
                  <c:v>15134</c:v>
                </c:pt>
                <c:pt idx="280">
                  <c:v>14026</c:v>
                </c:pt>
                <c:pt idx="281">
                  <c:v>14406</c:v>
                </c:pt>
                <c:pt idx="282">
                  <c:v>17495</c:v>
                </c:pt>
                <c:pt idx="283">
                  <c:v>35281</c:v>
                </c:pt>
                <c:pt idx="284">
                  <c:v>53351</c:v>
                </c:pt>
                <c:pt idx="285">
                  <c:v>82582</c:v>
                </c:pt>
                <c:pt idx="286">
                  <c:v>37604</c:v>
                </c:pt>
                <c:pt idx="287">
                  <c:v>26886</c:v>
                </c:pt>
                <c:pt idx="288">
                  <c:v>19174</c:v>
                </c:pt>
                <c:pt idx="289">
                  <c:v>12949</c:v>
                </c:pt>
                <c:pt idx="290">
                  <c:v>30169</c:v>
                </c:pt>
                <c:pt idx="291">
                  <c:v>36225</c:v>
                </c:pt>
                <c:pt idx="292">
                  <c:v>25976</c:v>
                </c:pt>
                <c:pt idx="293">
                  <c:v>31702</c:v>
                </c:pt>
                <c:pt idx="294">
                  <c:v>27296</c:v>
                </c:pt>
                <c:pt idx="295">
                  <c:v>20918</c:v>
                </c:pt>
                <c:pt idx="296">
                  <c:v>11574</c:v>
                </c:pt>
                <c:pt idx="297">
                  <c:v>13796</c:v>
                </c:pt>
                <c:pt idx="298">
                  <c:v>14450</c:v>
                </c:pt>
                <c:pt idx="299">
                  <c:v>13419</c:v>
                </c:pt>
                <c:pt idx="300">
                  <c:v>9629</c:v>
                </c:pt>
                <c:pt idx="301">
                  <c:v>37455</c:v>
                </c:pt>
                <c:pt idx="302">
                  <c:v>100958</c:v>
                </c:pt>
                <c:pt idx="303">
                  <c:v>47657</c:v>
                </c:pt>
                <c:pt idx="304">
                  <c:v>30783</c:v>
                </c:pt>
                <c:pt idx="305">
                  <c:v>25819</c:v>
                </c:pt>
                <c:pt idx="306">
                  <c:v>18756</c:v>
                </c:pt>
                <c:pt idx="307">
                  <c:v>18749</c:v>
                </c:pt>
                <c:pt idx="308">
                  <c:v>15134</c:v>
                </c:pt>
                <c:pt idx="309">
                  <c:v>13913</c:v>
                </c:pt>
                <c:pt idx="310">
                  <c:v>11407</c:v>
                </c:pt>
                <c:pt idx="311">
                  <c:v>15945</c:v>
                </c:pt>
                <c:pt idx="312">
                  <c:v>10883</c:v>
                </c:pt>
                <c:pt idx="313">
                  <c:v>14115</c:v>
                </c:pt>
                <c:pt idx="314">
                  <c:v>12828</c:v>
                </c:pt>
                <c:pt idx="315">
                  <c:v>11504</c:v>
                </c:pt>
                <c:pt idx="316">
                  <c:v>14633</c:v>
                </c:pt>
                <c:pt idx="317">
                  <c:v>15681</c:v>
                </c:pt>
                <c:pt idx="318">
                  <c:v>21001</c:v>
                </c:pt>
                <c:pt idx="319">
                  <c:v>22492</c:v>
                </c:pt>
                <c:pt idx="320">
                  <c:v>38757</c:v>
                </c:pt>
                <c:pt idx="321">
                  <c:v>99935</c:v>
                </c:pt>
                <c:pt idx="322">
                  <c:v>65734</c:v>
                </c:pt>
                <c:pt idx="323">
                  <c:v>27683</c:v>
                </c:pt>
                <c:pt idx="324">
                  <c:v>20232</c:v>
                </c:pt>
                <c:pt idx="325">
                  <c:v>17942</c:v>
                </c:pt>
                <c:pt idx="326">
                  <c:v>35821</c:v>
                </c:pt>
                <c:pt idx="327">
                  <c:v>15326</c:v>
                </c:pt>
                <c:pt idx="328">
                  <c:v>17157</c:v>
                </c:pt>
                <c:pt idx="329">
                  <c:v>21083</c:v>
                </c:pt>
                <c:pt idx="330">
                  <c:v>12681</c:v>
                </c:pt>
                <c:pt idx="331">
                  <c:v>11276</c:v>
                </c:pt>
                <c:pt idx="332">
                  <c:v>16633</c:v>
                </c:pt>
                <c:pt idx="333">
                  <c:v>43926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6F3-48EB-80A3-78698FD3DD9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hand.drauf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Sheet1!$V$2:$V$335</c:f>
              <c:numCache>
                <c:formatCode>General</c:formatCode>
                <c:ptCount val="334"/>
                <c:pt idx="0">
                  <c:v>10300</c:v>
                </c:pt>
                <c:pt idx="1">
                  <c:v>9542</c:v>
                </c:pt>
                <c:pt idx="2">
                  <c:v>7326</c:v>
                </c:pt>
                <c:pt idx="3">
                  <c:v>13422</c:v>
                </c:pt>
                <c:pt idx="4">
                  <c:v>8792</c:v>
                </c:pt>
                <c:pt idx="5">
                  <c:v>2240</c:v>
                </c:pt>
                <c:pt idx="6">
                  <c:v>7063</c:v>
                </c:pt>
                <c:pt idx="7">
                  <c:v>1619</c:v>
                </c:pt>
                <c:pt idx="8">
                  <c:v>806</c:v>
                </c:pt>
                <c:pt idx="9">
                  <c:v>16424</c:v>
                </c:pt>
                <c:pt idx="10">
                  <c:v>9702</c:v>
                </c:pt>
                <c:pt idx="11">
                  <c:v>2450</c:v>
                </c:pt>
                <c:pt idx="12">
                  <c:v>10945</c:v>
                </c:pt>
                <c:pt idx="13">
                  <c:v>7184</c:v>
                </c:pt>
                <c:pt idx="14">
                  <c:v>9229</c:v>
                </c:pt>
                <c:pt idx="15">
                  <c:v>8227</c:v>
                </c:pt>
                <c:pt idx="16">
                  <c:v>11184</c:v>
                </c:pt>
                <c:pt idx="17">
                  <c:v>9930</c:v>
                </c:pt>
                <c:pt idx="18">
                  <c:v>2447</c:v>
                </c:pt>
                <c:pt idx="19">
                  <c:v>9469</c:v>
                </c:pt>
                <c:pt idx="20">
                  <c:v>10839</c:v>
                </c:pt>
                <c:pt idx="21">
                  <c:v>7929</c:v>
                </c:pt>
                <c:pt idx="22">
                  <c:v>9382</c:v>
                </c:pt>
                <c:pt idx="23">
                  <c:v>10886</c:v>
                </c:pt>
                <c:pt idx="24">
                  <c:v>8749</c:v>
                </c:pt>
                <c:pt idx="25">
                  <c:v>2908</c:v>
                </c:pt>
                <c:pt idx="26">
                  <c:v>4068</c:v>
                </c:pt>
                <c:pt idx="27">
                  <c:v>7371</c:v>
                </c:pt>
                <c:pt idx="28">
                  <c:v>7768</c:v>
                </c:pt>
                <c:pt idx="29">
                  <c:v>9502</c:v>
                </c:pt>
                <c:pt idx="30">
                  <c:v>13849</c:v>
                </c:pt>
                <c:pt idx="31">
                  <c:v>8100</c:v>
                </c:pt>
                <c:pt idx="32">
                  <c:v>3054</c:v>
                </c:pt>
                <c:pt idx="33">
                  <c:v>5716</c:v>
                </c:pt>
                <c:pt idx="34">
                  <c:v>2559</c:v>
                </c:pt>
                <c:pt idx="35">
                  <c:v>10861</c:v>
                </c:pt>
                <c:pt idx="36">
                  <c:v>12771</c:v>
                </c:pt>
                <c:pt idx="37">
                  <c:v>14050</c:v>
                </c:pt>
                <c:pt idx="38">
                  <c:v>14391</c:v>
                </c:pt>
                <c:pt idx="39">
                  <c:v>11326</c:v>
                </c:pt>
                <c:pt idx="40">
                  <c:v>14830</c:v>
                </c:pt>
                <c:pt idx="41">
                  <c:v>18051</c:v>
                </c:pt>
                <c:pt idx="42">
                  <c:v>18112</c:v>
                </c:pt>
                <c:pt idx="43">
                  <c:v>15569</c:v>
                </c:pt>
                <c:pt idx="44">
                  <c:v>10965</c:v>
                </c:pt>
                <c:pt idx="45">
                  <c:v>9386</c:v>
                </c:pt>
                <c:pt idx="46">
                  <c:v>10634</c:v>
                </c:pt>
                <c:pt idx="47">
                  <c:v>12256</c:v>
                </c:pt>
                <c:pt idx="48">
                  <c:v>8286</c:v>
                </c:pt>
                <c:pt idx="49">
                  <c:v>9039</c:v>
                </c:pt>
                <c:pt idx="50">
                  <c:v>8513</c:v>
                </c:pt>
                <c:pt idx="51">
                  <c:v>7874</c:v>
                </c:pt>
                <c:pt idx="52">
                  <c:v>9148</c:v>
                </c:pt>
                <c:pt idx="53">
                  <c:v>8711</c:v>
                </c:pt>
                <c:pt idx="54">
                  <c:v>18436</c:v>
                </c:pt>
                <c:pt idx="55">
                  <c:v>22401</c:v>
                </c:pt>
                <c:pt idx="56">
                  <c:v>15878</c:v>
                </c:pt>
                <c:pt idx="57">
                  <c:v>11028</c:v>
                </c:pt>
                <c:pt idx="58">
                  <c:v>9701</c:v>
                </c:pt>
                <c:pt idx="59">
                  <c:v>10809</c:v>
                </c:pt>
                <c:pt idx="60">
                  <c:v>2219</c:v>
                </c:pt>
                <c:pt idx="61">
                  <c:v>8296</c:v>
                </c:pt>
                <c:pt idx="62">
                  <c:v>18789</c:v>
                </c:pt>
                <c:pt idx="63">
                  <c:v>10893</c:v>
                </c:pt>
                <c:pt idx="64">
                  <c:v>13621</c:v>
                </c:pt>
                <c:pt idx="65">
                  <c:v>11957</c:v>
                </c:pt>
                <c:pt idx="66">
                  <c:v>17436</c:v>
                </c:pt>
                <c:pt idx="67">
                  <c:v>7155</c:v>
                </c:pt>
                <c:pt idx="68">
                  <c:v>7779</c:v>
                </c:pt>
                <c:pt idx="69">
                  <c:v>2556</c:v>
                </c:pt>
                <c:pt idx="70">
                  <c:v>16266</c:v>
                </c:pt>
                <c:pt idx="71">
                  <c:v>15161</c:v>
                </c:pt>
                <c:pt idx="72">
                  <c:v>15978</c:v>
                </c:pt>
                <c:pt idx="73">
                  <c:v>12441</c:v>
                </c:pt>
                <c:pt idx="74">
                  <c:v>4626</c:v>
                </c:pt>
                <c:pt idx="75">
                  <c:v>12955</c:v>
                </c:pt>
                <c:pt idx="76">
                  <c:v>13703</c:v>
                </c:pt>
                <c:pt idx="77">
                  <c:v>11142</c:v>
                </c:pt>
                <c:pt idx="78">
                  <c:v>10115</c:v>
                </c:pt>
                <c:pt idx="79">
                  <c:v>8484</c:v>
                </c:pt>
                <c:pt idx="80">
                  <c:v>9402</c:v>
                </c:pt>
                <c:pt idx="81">
                  <c:v>3690</c:v>
                </c:pt>
                <c:pt idx="82">
                  <c:v>4684</c:v>
                </c:pt>
                <c:pt idx="83">
                  <c:v>8926</c:v>
                </c:pt>
                <c:pt idx="84">
                  <c:v>8332</c:v>
                </c:pt>
                <c:pt idx="85">
                  <c:v>7988</c:v>
                </c:pt>
                <c:pt idx="86">
                  <c:v>5309</c:v>
                </c:pt>
                <c:pt idx="87">
                  <c:v>2187</c:v>
                </c:pt>
                <c:pt idx="88">
                  <c:v>2535</c:v>
                </c:pt>
                <c:pt idx="89">
                  <c:v>10748</c:v>
                </c:pt>
                <c:pt idx="90">
                  <c:v>6593</c:v>
                </c:pt>
                <c:pt idx="91">
                  <c:v>11605</c:v>
                </c:pt>
                <c:pt idx="92">
                  <c:v>14455</c:v>
                </c:pt>
                <c:pt idx="93">
                  <c:v>12643</c:v>
                </c:pt>
                <c:pt idx="94">
                  <c:v>13128</c:v>
                </c:pt>
                <c:pt idx="95">
                  <c:v>8161</c:v>
                </c:pt>
                <c:pt idx="96">
                  <c:v>8691</c:v>
                </c:pt>
                <c:pt idx="97">
                  <c:v>10208</c:v>
                </c:pt>
                <c:pt idx="98">
                  <c:v>8685</c:v>
                </c:pt>
                <c:pt idx="99">
                  <c:v>9147</c:v>
                </c:pt>
                <c:pt idx="100">
                  <c:v>12242</c:v>
                </c:pt>
                <c:pt idx="101">
                  <c:v>9455</c:v>
                </c:pt>
                <c:pt idx="102">
                  <c:v>2424</c:v>
                </c:pt>
                <c:pt idx="103">
                  <c:v>11915</c:v>
                </c:pt>
                <c:pt idx="104">
                  <c:v>13075</c:v>
                </c:pt>
                <c:pt idx="105">
                  <c:v>10575</c:v>
                </c:pt>
                <c:pt idx="106">
                  <c:v>15073</c:v>
                </c:pt>
                <c:pt idx="107">
                  <c:v>13162</c:v>
                </c:pt>
                <c:pt idx="108">
                  <c:v>7546</c:v>
                </c:pt>
                <c:pt idx="109">
                  <c:v>2006</c:v>
                </c:pt>
                <c:pt idx="110">
                  <c:v>13642</c:v>
                </c:pt>
                <c:pt idx="111">
                  <c:v>11705</c:v>
                </c:pt>
                <c:pt idx="112">
                  <c:v>13156</c:v>
                </c:pt>
                <c:pt idx="113">
                  <c:v>10595</c:v>
                </c:pt>
                <c:pt idx="114">
                  <c:v>10381</c:v>
                </c:pt>
                <c:pt idx="115">
                  <c:v>7780</c:v>
                </c:pt>
                <c:pt idx="116">
                  <c:v>5144</c:v>
                </c:pt>
                <c:pt idx="117">
                  <c:v>9832</c:v>
                </c:pt>
                <c:pt idx="118">
                  <c:v>11197</c:v>
                </c:pt>
                <c:pt idx="119">
                  <c:v>8804</c:v>
                </c:pt>
                <c:pt idx="120">
                  <c:v>8208</c:v>
                </c:pt>
                <c:pt idx="121">
                  <c:v>7520</c:v>
                </c:pt>
                <c:pt idx="122">
                  <c:v>4880</c:v>
                </c:pt>
                <c:pt idx="123">
                  <c:v>1875</c:v>
                </c:pt>
                <c:pt idx="124">
                  <c:v>13145</c:v>
                </c:pt>
                <c:pt idx="125">
                  <c:v>10897</c:v>
                </c:pt>
                <c:pt idx="126">
                  <c:v>10281</c:v>
                </c:pt>
                <c:pt idx="127">
                  <c:v>13521</c:v>
                </c:pt>
                <c:pt idx="128">
                  <c:v>5610</c:v>
                </c:pt>
                <c:pt idx="129">
                  <c:v>8107</c:v>
                </c:pt>
                <c:pt idx="130">
                  <c:v>3720</c:v>
                </c:pt>
                <c:pt idx="131">
                  <c:v>6992</c:v>
                </c:pt>
                <c:pt idx="132">
                  <c:v>7266</c:v>
                </c:pt>
                <c:pt idx="133">
                  <c:v>7574</c:v>
                </c:pt>
                <c:pt idx="134">
                  <c:v>6619</c:v>
                </c:pt>
                <c:pt idx="135">
                  <c:v>9314</c:v>
                </c:pt>
                <c:pt idx="136">
                  <c:v>6370</c:v>
                </c:pt>
                <c:pt idx="137">
                  <c:v>1953</c:v>
                </c:pt>
                <c:pt idx="138">
                  <c:v>7711</c:v>
                </c:pt>
                <c:pt idx="139">
                  <c:v>19002</c:v>
                </c:pt>
                <c:pt idx="140">
                  <c:v>12501</c:v>
                </c:pt>
                <c:pt idx="141">
                  <c:v>8918</c:v>
                </c:pt>
                <c:pt idx="142">
                  <c:v>6849</c:v>
                </c:pt>
                <c:pt idx="143">
                  <c:v>6257</c:v>
                </c:pt>
                <c:pt idx="144">
                  <c:v>4891</c:v>
                </c:pt>
                <c:pt idx="145">
                  <c:v>12880</c:v>
                </c:pt>
                <c:pt idx="146">
                  <c:v>10850</c:v>
                </c:pt>
                <c:pt idx="147">
                  <c:v>9435</c:v>
                </c:pt>
                <c:pt idx="148">
                  <c:v>2068</c:v>
                </c:pt>
                <c:pt idx="149">
                  <c:v>20095</c:v>
                </c:pt>
                <c:pt idx="150">
                  <c:v>10785</c:v>
                </c:pt>
                <c:pt idx="151">
                  <c:v>15765</c:v>
                </c:pt>
                <c:pt idx="152">
                  <c:v>19191</c:v>
                </c:pt>
                <c:pt idx="153">
                  <c:v>16322</c:v>
                </c:pt>
                <c:pt idx="154">
                  <c:v>15915</c:v>
                </c:pt>
                <c:pt idx="155">
                  <c:v>9949</c:v>
                </c:pt>
                <c:pt idx="156">
                  <c:v>9865</c:v>
                </c:pt>
                <c:pt idx="157">
                  <c:v>6255</c:v>
                </c:pt>
                <c:pt idx="158">
                  <c:v>10317</c:v>
                </c:pt>
                <c:pt idx="159">
                  <c:v>14101</c:v>
                </c:pt>
                <c:pt idx="160">
                  <c:v>9494</c:v>
                </c:pt>
                <c:pt idx="161">
                  <c:v>10399</c:v>
                </c:pt>
                <c:pt idx="162">
                  <c:v>10772</c:v>
                </c:pt>
                <c:pt idx="163">
                  <c:v>10056</c:v>
                </c:pt>
                <c:pt idx="164">
                  <c:v>6316</c:v>
                </c:pt>
                <c:pt idx="165">
                  <c:v>2612</c:v>
                </c:pt>
                <c:pt idx="166">
                  <c:v>15372</c:v>
                </c:pt>
                <c:pt idx="167">
                  <c:v>12746</c:v>
                </c:pt>
                <c:pt idx="168">
                  <c:v>12548</c:v>
                </c:pt>
                <c:pt idx="169">
                  <c:v>18767</c:v>
                </c:pt>
                <c:pt idx="170">
                  <c:v>13070</c:v>
                </c:pt>
                <c:pt idx="171">
                  <c:v>8322</c:v>
                </c:pt>
                <c:pt idx="172">
                  <c:v>3913</c:v>
                </c:pt>
                <c:pt idx="173">
                  <c:v>7004</c:v>
                </c:pt>
                <c:pt idx="174">
                  <c:v>11239</c:v>
                </c:pt>
                <c:pt idx="175">
                  <c:v>16678</c:v>
                </c:pt>
                <c:pt idx="176">
                  <c:v>13230</c:v>
                </c:pt>
                <c:pt idx="177">
                  <c:v>9433</c:v>
                </c:pt>
                <c:pt idx="178">
                  <c:v>5857</c:v>
                </c:pt>
                <c:pt idx="179">
                  <c:v>15150</c:v>
                </c:pt>
                <c:pt idx="180">
                  <c:v>9740</c:v>
                </c:pt>
                <c:pt idx="181">
                  <c:v>8571</c:v>
                </c:pt>
                <c:pt idx="182">
                  <c:v>11350</c:v>
                </c:pt>
                <c:pt idx="183">
                  <c:v>2843</c:v>
                </c:pt>
                <c:pt idx="184">
                  <c:v>5197</c:v>
                </c:pt>
                <c:pt idx="185">
                  <c:v>10547</c:v>
                </c:pt>
                <c:pt idx="186">
                  <c:v>5810</c:v>
                </c:pt>
                <c:pt idx="187">
                  <c:v>6619</c:v>
                </c:pt>
                <c:pt idx="188">
                  <c:v>16044</c:v>
                </c:pt>
                <c:pt idx="189">
                  <c:v>18055</c:v>
                </c:pt>
                <c:pt idx="190">
                  <c:v>8937</c:v>
                </c:pt>
                <c:pt idx="191">
                  <c:v>2933</c:v>
                </c:pt>
                <c:pt idx="192">
                  <c:v>8373</c:v>
                </c:pt>
                <c:pt idx="193">
                  <c:v>4017</c:v>
                </c:pt>
                <c:pt idx="194">
                  <c:v>3314</c:v>
                </c:pt>
                <c:pt idx="195">
                  <c:v>8169</c:v>
                </c:pt>
                <c:pt idx="196">
                  <c:v>5294</c:v>
                </c:pt>
                <c:pt idx="197">
                  <c:v>6929</c:v>
                </c:pt>
                <c:pt idx="198">
                  <c:v>5214</c:v>
                </c:pt>
                <c:pt idx="199">
                  <c:v>8618</c:v>
                </c:pt>
                <c:pt idx="200">
                  <c:v>6418</c:v>
                </c:pt>
                <c:pt idx="201">
                  <c:v>8010</c:v>
                </c:pt>
                <c:pt idx="202">
                  <c:v>8687</c:v>
                </c:pt>
                <c:pt idx="203">
                  <c:v>181788</c:v>
                </c:pt>
                <c:pt idx="204">
                  <c:v>85454</c:v>
                </c:pt>
                <c:pt idx="205">
                  <c:v>22843</c:v>
                </c:pt>
                <c:pt idx="206">
                  <c:v>19459</c:v>
                </c:pt>
                <c:pt idx="207">
                  <c:v>15569</c:v>
                </c:pt>
                <c:pt idx="208">
                  <c:v>14313</c:v>
                </c:pt>
                <c:pt idx="209">
                  <c:v>11471</c:v>
                </c:pt>
                <c:pt idx="210">
                  <c:v>8888</c:v>
                </c:pt>
                <c:pt idx="211">
                  <c:v>14920</c:v>
                </c:pt>
                <c:pt idx="212">
                  <c:v>7057</c:v>
                </c:pt>
                <c:pt idx="213">
                  <c:v>3455</c:v>
                </c:pt>
                <c:pt idx="214">
                  <c:v>3434</c:v>
                </c:pt>
                <c:pt idx="215">
                  <c:v>12029</c:v>
                </c:pt>
                <c:pt idx="216">
                  <c:v>7620</c:v>
                </c:pt>
                <c:pt idx="217">
                  <c:v>7205</c:v>
                </c:pt>
                <c:pt idx="218">
                  <c:v>8722</c:v>
                </c:pt>
                <c:pt idx="219">
                  <c:v>9830</c:v>
                </c:pt>
                <c:pt idx="220">
                  <c:v>10311</c:v>
                </c:pt>
                <c:pt idx="221">
                  <c:v>64048</c:v>
                </c:pt>
                <c:pt idx="222">
                  <c:v>13768</c:v>
                </c:pt>
                <c:pt idx="223">
                  <c:v>21682</c:v>
                </c:pt>
                <c:pt idx="224">
                  <c:v>13149</c:v>
                </c:pt>
                <c:pt idx="225">
                  <c:v>18029</c:v>
                </c:pt>
                <c:pt idx="226">
                  <c:v>13519</c:v>
                </c:pt>
                <c:pt idx="227">
                  <c:v>7451</c:v>
                </c:pt>
                <c:pt idx="228">
                  <c:v>14772</c:v>
                </c:pt>
                <c:pt idx="229">
                  <c:v>9687</c:v>
                </c:pt>
                <c:pt idx="230">
                  <c:v>6030</c:v>
                </c:pt>
                <c:pt idx="231">
                  <c:v>6277</c:v>
                </c:pt>
                <c:pt idx="232">
                  <c:v>5287</c:v>
                </c:pt>
                <c:pt idx="233">
                  <c:v>4349</c:v>
                </c:pt>
                <c:pt idx="234">
                  <c:v>7815</c:v>
                </c:pt>
                <c:pt idx="235">
                  <c:v>2605</c:v>
                </c:pt>
                <c:pt idx="236">
                  <c:v>8609</c:v>
                </c:pt>
                <c:pt idx="237">
                  <c:v>10531</c:v>
                </c:pt>
                <c:pt idx="238">
                  <c:v>7867</c:v>
                </c:pt>
                <c:pt idx="239">
                  <c:v>8163</c:v>
                </c:pt>
                <c:pt idx="240">
                  <c:v>7293</c:v>
                </c:pt>
                <c:pt idx="241">
                  <c:v>7315</c:v>
                </c:pt>
                <c:pt idx="242">
                  <c:v>5228</c:v>
                </c:pt>
                <c:pt idx="243">
                  <c:v>4487</c:v>
                </c:pt>
                <c:pt idx="244">
                  <c:v>8816</c:v>
                </c:pt>
                <c:pt idx="245">
                  <c:v>8539</c:v>
                </c:pt>
                <c:pt idx="246">
                  <c:v>6599</c:v>
                </c:pt>
                <c:pt idx="247">
                  <c:v>10546</c:v>
                </c:pt>
                <c:pt idx="248">
                  <c:v>5855</c:v>
                </c:pt>
                <c:pt idx="249">
                  <c:v>1657</c:v>
                </c:pt>
                <c:pt idx="250">
                  <c:v>9452</c:v>
                </c:pt>
                <c:pt idx="251">
                  <c:v>5156</c:v>
                </c:pt>
                <c:pt idx="252">
                  <c:v>8527</c:v>
                </c:pt>
                <c:pt idx="253">
                  <c:v>12771</c:v>
                </c:pt>
                <c:pt idx="254">
                  <c:v>7163</c:v>
                </c:pt>
                <c:pt idx="255">
                  <c:v>8814</c:v>
                </c:pt>
                <c:pt idx="256">
                  <c:v>3776</c:v>
                </c:pt>
                <c:pt idx="257">
                  <c:v>5706</c:v>
                </c:pt>
                <c:pt idx="258">
                  <c:v>10523</c:v>
                </c:pt>
                <c:pt idx="259">
                  <c:v>9797</c:v>
                </c:pt>
                <c:pt idx="260">
                  <c:v>10006</c:v>
                </c:pt>
                <c:pt idx="261">
                  <c:v>9734</c:v>
                </c:pt>
                <c:pt idx="262">
                  <c:v>11033</c:v>
                </c:pt>
                <c:pt idx="263">
                  <c:v>7745</c:v>
                </c:pt>
                <c:pt idx="264">
                  <c:v>6484</c:v>
                </c:pt>
                <c:pt idx="265">
                  <c:v>30683</c:v>
                </c:pt>
                <c:pt idx="266">
                  <c:v>11248</c:v>
                </c:pt>
                <c:pt idx="267">
                  <c:v>6966</c:v>
                </c:pt>
                <c:pt idx="268">
                  <c:v>7944</c:v>
                </c:pt>
                <c:pt idx="269">
                  <c:v>8967</c:v>
                </c:pt>
                <c:pt idx="270">
                  <c:v>5736</c:v>
                </c:pt>
                <c:pt idx="271">
                  <c:v>10078</c:v>
                </c:pt>
                <c:pt idx="272">
                  <c:v>11319</c:v>
                </c:pt>
                <c:pt idx="273">
                  <c:v>12416</c:v>
                </c:pt>
                <c:pt idx="274">
                  <c:v>8499</c:v>
                </c:pt>
                <c:pt idx="275">
                  <c:v>13546</c:v>
                </c:pt>
                <c:pt idx="276">
                  <c:v>15627</c:v>
                </c:pt>
                <c:pt idx="277">
                  <c:v>15938</c:v>
                </c:pt>
                <c:pt idx="278">
                  <c:v>23464</c:v>
                </c:pt>
                <c:pt idx="279">
                  <c:v>17458</c:v>
                </c:pt>
                <c:pt idx="280">
                  <c:v>13744</c:v>
                </c:pt>
                <c:pt idx="281">
                  <c:v>9533</c:v>
                </c:pt>
                <c:pt idx="282">
                  <c:v>11143</c:v>
                </c:pt>
                <c:pt idx="283">
                  <c:v>10186</c:v>
                </c:pt>
                <c:pt idx="284">
                  <c:v>8418</c:v>
                </c:pt>
                <c:pt idx="285">
                  <c:v>3150</c:v>
                </c:pt>
                <c:pt idx="286">
                  <c:v>6457</c:v>
                </c:pt>
                <c:pt idx="287">
                  <c:v>9032</c:v>
                </c:pt>
                <c:pt idx="288">
                  <c:v>10085</c:v>
                </c:pt>
                <c:pt idx="289">
                  <c:v>17502</c:v>
                </c:pt>
                <c:pt idx="290">
                  <c:v>10115</c:v>
                </c:pt>
                <c:pt idx="291">
                  <c:v>12065</c:v>
                </c:pt>
                <c:pt idx="292">
                  <c:v>13567</c:v>
                </c:pt>
                <c:pt idx="293">
                  <c:v>6713</c:v>
                </c:pt>
                <c:pt idx="294">
                  <c:v>8316</c:v>
                </c:pt>
                <c:pt idx="295">
                  <c:v>7143</c:v>
                </c:pt>
                <c:pt idx="296">
                  <c:v>11690</c:v>
                </c:pt>
                <c:pt idx="297">
                  <c:v>5998</c:v>
                </c:pt>
                <c:pt idx="298">
                  <c:v>3010</c:v>
                </c:pt>
                <c:pt idx="299">
                  <c:v>9222</c:v>
                </c:pt>
                <c:pt idx="300">
                  <c:v>6774</c:v>
                </c:pt>
                <c:pt idx="301">
                  <c:v>4391</c:v>
                </c:pt>
                <c:pt idx="302">
                  <c:v>9702</c:v>
                </c:pt>
                <c:pt idx="303">
                  <c:v>8313</c:v>
                </c:pt>
                <c:pt idx="304">
                  <c:v>11880</c:v>
                </c:pt>
                <c:pt idx="305">
                  <c:v>7352</c:v>
                </c:pt>
                <c:pt idx="306">
                  <c:v>8181</c:v>
                </c:pt>
                <c:pt idx="307">
                  <c:v>12855</c:v>
                </c:pt>
                <c:pt idx="308">
                  <c:v>10246</c:v>
                </c:pt>
                <c:pt idx="309">
                  <c:v>9010</c:v>
                </c:pt>
                <c:pt idx="310">
                  <c:v>10037</c:v>
                </c:pt>
                <c:pt idx="311">
                  <c:v>23341</c:v>
                </c:pt>
                <c:pt idx="312">
                  <c:v>11948</c:v>
                </c:pt>
                <c:pt idx="313">
                  <c:v>9409</c:v>
                </c:pt>
                <c:pt idx="314">
                  <c:v>15602</c:v>
                </c:pt>
                <c:pt idx="315">
                  <c:v>12687</c:v>
                </c:pt>
                <c:pt idx="316">
                  <c:v>5587</c:v>
                </c:pt>
                <c:pt idx="317">
                  <c:v>13264</c:v>
                </c:pt>
                <c:pt idx="318">
                  <c:v>7692</c:v>
                </c:pt>
                <c:pt idx="319">
                  <c:v>14035</c:v>
                </c:pt>
                <c:pt idx="320">
                  <c:v>18661</c:v>
                </c:pt>
                <c:pt idx="321">
                  <c:v>27493</c:v>
                </c:pt>
                <c:pt idx="322">
                  <c:v>33882</c:v>
                </c:pt>
                <c:pt idx="323">
                  <c:v>15960</c:v>
                </c:pt>
                <c:pt idx="324">
                  <c:v>16045</c:v>
                </c:pt>
                <c:pt idx="325">
                  <c:v>12123</c:v>
                </c:pt>
                <c:pt idx="326">
                  <c:v>13728</c:v>
                </c:pt>
                <c:pt idx="327">
                  <c:v>16029</c:v>
                </c:pt>
                <c:pt idx="328">
                  <c:v>24960</c:v>
                </c:pt>
                <c:pt idx="329">
                  <c:v>30488</c:v>
                </c:pt>
                <c:pt idx="330">
                  <c:v>12849</c:v>
                </c:pt>
                <c:pt idx="331">
                  <c:v>11247</c:v>
                </c:pt>
                <c:pt idx="332">
                  <c:v>16381</c:v>
                </c:pt>
                <c:pt idx="333">
                  <c:v>7848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6F3-48EB-80A3-78698FD3DD9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diemitdendunks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Sheet1!$W$2:$W$335</c:f>
              <c:numCache>
                <c:formatCode>General</c:formatCode>
                <c:ptCount val="334"/>
                <c:pt idx="0">
                  <c:v>169100</c:v>
                </c:pt>
                <c:pt idx="1">
                  <c:v>209305</c:v>
                </c:pt>
                <c:pt idx="2">
                  <c:v>227856</c:v>
                </c:pt>
                <c:pt idx="3">
                  <c:v>188609</c:v>
                </c:pt>
                <c:pt idx="4">
                  <c:v>196151</c:v>
                </c:pt>
                <c:pt idx="5">
                  <c:v>328379</c:v>
                </c:pt>
                <c:pt idx="6">
                  <c:v>186181</c:v>
                </c:pt>
                <c:pt idx="7">
                  <c:v>163690</c:v>
                </c:pt>
                <c:pt idx="8">
                  <c:v>118059</c:v>
                </c:pt>
                <c:pt idx="9">
                  <c:v>116986</c:v>
                </c:pt>
                <c:pt idx="10">
                  <c:v>109669</c:v>
                </c:pt>
                <c:pt idx="11">
                  <c:v>191536</c:v>
                </c:pt>
                <c:pt idx="12">
                  <c:v>387327</c:v>
                </c:pt>
                <c:pt idx="13">
                  <c:v>172704</c:v>
                </c:pt>
                <c:pt idx="14">
                  <c:v>141812</c:v>
                </c:pt>
                <c:pt idx="15">
                  <c:v>128105</c:v>
                </c:pt>
                <c:pt idx="16">
                  <c:v>129277</c:v>
                </c:pt>
                <c:pt idx="17">
                  <c:v>116871</c:v>
                </c:pt>
                <c:pt idx="18">
                  <c:v>112339</c:v>
                </c:pt>
                <c:pt idx="19">
                  <c:v>114413</c:v>
                </c:pt>
                <c:pt idx="20">
                  <c:v>93540</c:v>
                </c:pt>
                <c:pt idx="21">
                  <c:v>86635</c:v>
                </c:pt>
                <c:pt idx="22">
                  <c:v>97669</c:v>
                </c:pt>
                <c:pt idx="23">
                  <c:v>172297</c:v>
                </c:pt>
                <c:pt idx="24">
                  <c:v>139025</c:v>
                </c:pt>
                <c:pt idx="25">
                  <c:v>216636</c:v>
                </c:pt>
                <c:pt idx="26">
                  <c:v>118415</c:v>
                </c:pt>
                <c:pt idx="27">
                  <c:v>100231</c:v>
                </c:pt>
                <c:pt idx="28">
                  <c:v>83642</c:v>
                </c:pt>
                <c:pt idx="29">
                  <c:v>72660</c:v>
                </c:pt>
                <c:pt idx="30">
                  <c:v>84811</c:v>
                </c:pt>
                <c:pt idx="31">
                  <c:v>164550</c:v>
                </c:pt>
                <c:pt idx="32">
                  <c:v>218152</c:v>
                </c:pt>
                <c:pt idx="33">
                  <c:v>168630</c:v>
                </c:pt>
                <c:pt idx="34">
                  <c:v>141547</c:v>
                </c:pt>
                <c:pt idx="35">
                  <c:v>158056</c:v>
                </c:pt>
                <c:pt idx="36">
                  <c:v>244961</c:v>
                </c:pt>
                <c:pt idx="37">
                  <c:v>182625</c:v>
                </c:pt>
                <c:pt idx="38">
                  <c:v>144076</c:v>
                </c:pt>
                <c:pt idx="39">
                  <c:v>172171</c:v>
                </c:pt>
                <c:pt idx="40">
                  <c:v>217169</c:v>
                </c:pt>
                <c:pt idx="41">
                  <c:v>143802</c:v>
                </c:pt>
                <c:pt idx="42">
                  <c:v>151049</c:v>
                </c:pt>
                <c:pt idx="43">
                  <c:v>153717</c:v>
                </c:pt>
                <c:pt idx="44">
                  <c:v>187754</c:v>
                </c:pt>
                <c:pt idx="45">
                  <c:v>101477</c:v>
                </c:pt>
                <c:pt idx="46">
                  <c:v>68257</c:v>
                </c:pt>
                <c:pt idx="47">
                  <c:v>170382</c:v>
                </c:pt>
                <c:pt idx="48">
                  <c:v>71394</c:v>
                </c:pt>
                <c:pt idx="49">
                  <c:v>60210</c:v>
                </c:pt>
                <c:pt idx="50">
                  <c:v>87099</c:v>
                </c:pt>
                <c:pt idx="51">
                  <c:v>84012</c:v>
                </c:pt>
                <c:pt idx="52">
                  <c:v>81197</c:v>
                </c:pt>
                <c:pt idx="53">
                  <c:v>119196</c:v>
                </c:pt>
                <c:pt idx="54">
                  <c:v>127692</c:v>
                </c:pt>
                <c:pt idx="55">
                  <c:v>109638</c:v>
                </c:pt>
                <c:pt idx="56">
                  <c:v>89227</c:v>
                </c:pt>
                <c:pt idx="57">
                  <c:v>112913</c:v>
                </c:pt>
                <c:pt idx="58">
                  <c:v>79789</c:v>
                </c:pt>
                <c:pt idx="59">
                  <c:v>71368</c:v>
                </c:pt>
                <c:pt idx="60">
                  <c:v>64932</c:v>
                </c:pt>
                <c:pt idx="61">
                  <c:v>90621</c:v>
                </c:pt>
                <c:pt idx="62">
                  <c:v>114044</c:v>
                </c:pt>
                <c:pt idx="63">
                  <c:v>169900</c:v>
                </c:pt>
                <c:pt idx="64">
                  <c:v>115737</c:v>
                </c:pt>
                <c:pt idx="65">
                  <c:v>59870</c:v>
                </c:pt>
                <c:pt idx="66">
                  <c:v>57130</c:v>
                </c:pt>
                <c:pt idx="67">
                  <c:v>110615</c:v>
                </c:pt>
                <c:pt idx="68">
                  <c:v>178651</c:v>
                </c:pt>
                <c:pt idx="69">
                  <c:v>119722</c:v>
                </c:pt>
                <c:pt idx="70">
                  <c:v>76360</c:v>
                </c:pt>
                <c:pt idx="71">
                  <c:v>93719</c:v>
                </c:pt>
                <c:pt idx="72">
                  <c:v>96464</c:v>
                </c:pt>
                <c:pt idx="73">
                  <c:v>85977</c:v>
                </c:pt>
                <c:pt idx="74">
                  <c:v>89014</c:v>
                </c:pt>
                <c:pt idx="75">
                  <c:v>100844</c:v>
                </c:pt>
                <c:pt idx="76">
                  <c:v>183789</c:v>
                </c:pt>
                <c:pt idx="77">
                  <c:v>167966</c:v>
                </c:pt>
                <c:pt idx="78">
                  <c:v>88808</c:v>
                </c:pt>
                <c:pt idx="79">
                  <c:v>90374</c:v>
                </c:pt>
                <c:pt idx="80">
                  <c:v>91611</c:v>
                </c:pt>
                <c:pt idx="81">
                  <c:v>90212</c:v>
                </c:pt>
                <c:pt idx="82">
                  <c:v>94589</c:v>
                </c:pt>
                <c:pt idx="83">
                  <c:v>119710</c:v>
                </c:pt>
                <c:pt idx="84">
                  <c:v>112625</c:v>
                </c:pt>
                <c:pt idx="85">
                  <c:v>133690</c:v>
                </c:pt>
                <c:pt idx="86">
                  <c:v>407393</c:v>
                </c:pt>
                <c:pt idx="87">
                  <c:v>204726</c:v>
                </c:pt>
                <c:pt idx="88">
                  <c:v>172448</c:v>
                </c:pt>
                <c:pt idx="89">
                  <c:v>227515</c:v>
                </c:pt>
                <c:pt idx="90">
                  <c:v>106613</c:v>
                </c:pt>
                <c:pt idx="91">
                  <c:v>95339</c:v>
                </c:pt>
                <c:pt idx="92">
                  <c:v>92631</c:v>
                </c:pt>
                <c:pt idx="93">
                  <c:v>75430</c:v>
                </c:pt>
                <c:pt idx="94">
                  <c:v>83280</c:v>
                </c:pt>
                <c:pt idx="95">
                  <c:v>89335</c:v>
                </c:pt>
                <c:pt idx="96">
                  <c:v>83836</c:v>
                </c:pt>
                <c:pt idx="97">
                  <c:v>160177</c:v>
                </c:pt>
                <c:pt idx="98">
                  <c:v>121040</c:v>
                </c:pt>
                <c:pt idx="99">
                  <c:v>174129</c:v>
                </c:pt>
                <c:pt idx="100">
                  <c:v>102610</c:v>
                </c:pt>
                <c:pt idx="101">
                  <c:v>78007</c:v>
                </c:pt>
                <c:pt idx="102">
                  <c:v>79397</c:v>
                </c:pt>
                <c:pt idx="103">
                  <c:v>66728</c:v>
                </c:pt>
                <c:pt idx="104">
                  <c:v>75233</c:v>
                </c:pt>
                <c:pt idx="105">
                  <c:v>69520</c:v>
                </c:pt>
                <c:pt idx="106">
                  <c:v>57188</c:v>
                </c:pt>
                <c:pt idx="107">
                  <c:v>58867</c:v>
                </c:pt>
                <c:pt idx="108">
                  <c:v>133793</c:v>
                </c:pt>
                <c:pt idx="109">
                  <c:v>129793</c:v>
                </c:pt>
                <c:pt idx="110">
                  <c:v>128755</c:v>
                </c:pt>
                <c:pt idx="111">
                  <c:v>175416</c:v>
                </c:pt>
                <c:pt idx="112">
                  <c:v>120895</c:v>
                </c:pt>
                <c:pt idx="113">
                  <c:v>110083</c:v>
                </c:pt>
                <c:pt idx="114">
                  <c:v>111248</c:v>
                </c:pt>
                <c:pt idx="115">
                  <c:v>76639</c:v>
                </c:pt>
                <c:pt idx="116">
                  <c:v>90912</c:v>
                </c:pt>
                <c:pt idx="117">
                  <c:v>120348</c:v>
                </c:pt>
                <c:pt idx="118">
                  <c:v>73703</c:v>
                </c:pt>
                <c:pt idx="119">
                  <c:v>65518</c:v>
                </c:pt>
                <c:pt idx="120">
                  <c:v>68763</c:v>
                </c:pt>
                <c:pt idx="121">
                  <c:v>74383</c:v>
                </c:pt>
                <c:pt idx="122">
                  <c:v>78072</c:v>
                </c:pt>
                <c:pt idx="123">
                  <c:v>82950</c:v>
                </c:pt>
                <c:pt idx="124">
                  <c:v>84068</c:v>
                </c:pt>
                <c:pt idx="125">
                  <c:v>90844</c:v>
                </c:pt>
                <c:pt idx="126">
                  <c:v>69458</c:v>
                </c:pt>
                <c:pt idx="127">
                  <c:v>155001</c:v>
                </c:pt>
                <c:pt idx="128">
                  <c:v>98359</c:v>
                </c:pt>
                <c:pt idx="129">
                  <c:v>77316</c:v>
                </c:pt>
                <c:pt idx="130">
                  <c:v>56813</c:v>
                </c:pt>
                <c:pt idx="131">
                  <c:v>70239</c:v>
                </c:pt>
                <c:pt idx="132">
                  <c:v>172854</c:v>
                </c:pt>
                <c:pt idx="133">
                  <c:v>99561</c:v>
                </c:pt>
                <c:pt idx="134">
                  <c:v>70587</c:v>
                </c:pt>
                <c:pt idx="135">
                  <c:v>101060</c:v>
                </c:pt>
                <c:pt idx="136">
                  <c:v>77746</c:v>
                </c:pt>
                <c:pt idx="137">
                  <c:v>99074</c:v>
                </c:pt>
                <c:pt idx="138">
                  <c:v>77260</c:v>
                </c:pt>
                <c:pt idx="139">
                  <c:v>112852</c:v>
                </c:pt>
                <c:pt idx="140">
                  <c:v>76011</c:v>
                </c:pt>
                <c:pt idx="141">
                  <c:v>75016</c:v>
                </c:pt>
                <c:pt idx="142">
                  <c:v>68077</c:v>
                </c:pt>
                <c:pt idx="143">
                  <c:v>69553</c:v>
                </c:pt>
                <c:pt idx="144">
                  <c:v>83192</c:v>
                </c:pt>
                <c:pt idx="145">
                  <c:v>64933</c:v>
                </c:pt>
                <c:pt idx="146">
                  <c:v>51667</c:v>
                </c:pt>
                <c:pt idx="147">
                  <c:v>59054</c:v>
                </c:pt>
                <c:pt idx="148">
                  <c:v>109933</c:v>
                </c:pt>
                <c:pt idx="149">
                  <c:v>70890</c:v>
                </c:pt>
                <c:pt idx="150">
                  <c:v>60752</c:v>
                </c:pt>
                <c:pt idx="151">
                  <c:v>75070</c:v>
                </c:pt>
                <c:pt idx="152">
                  <c:v>73949</c:v>
                </c:pt>
                <c:pt idx="153">
                  <c:v>76400</c:v>
                </c:pt>
                <c:pt idx="154">
                  <c:v>78591</c:v>
                </c:pt>
                <c:pt idx="155">
                  <c:v>85658</c:v>
                </c:pt>
                <c:pt idx="156">
                  <c:v>98442</c:v>
                </c:pt>
                <c:pt idx="157">
                  <c:v>74555</c:v>
                </c:pt>
                <c:pt idx="158">
                  <c:v>66016</c:v>
                </c:pt>
                <c:pt idx="159">
                  <c:v>78714</c:v>
                </c:pt>
                <c:pt idx="160">
                  <c:v>49668</c:v>
                </c:pt>
                <c:pt idx="161">
                  <c:v>50837</c:v>
                </c:pt>
                <c:pt idx="162">
                  <c:v>71226</c:v>
                </c:pt>
                <c:pt idx="163">
                  <c:v>64293</c:v>
                </c:pt>
                <c:pt idx="164">
                  <c:v>69432</c:v>
                </c:pt>
                <c:pt idx="165">
                  <c:v>106040</c:v>
                </c:pt>
                <c:pt idx="166">
                  <c:v>100492</c:v>
                </c:pt>
                <c:pt idx="167">
                  <c:v>68877</c:v>
                </c:pt>
                <c:pt idx="168">
                  <c:v>86966</c:v>
                </c:pt>
                <c:pt idx="169">
                  <c:v>198824</c:v>
                </c:pt>
                <c:pt idx="170">
                  <c:v>142869</c:v>
                </c:pt>
                <c:pt idx="171">
                  <c:v>106584</c:v>
                </c:pt>
                <c:pt idx="172">
                  <c:v>213747</c:v>
                </c:pt>
                <c:pt idx="173">
                  <c:v>1889829</c:v>
                </c:pt>
                <c:pt idx="174">
                  <c:v>616771</c:v>
                </c:pt>
                <c:pt idx="175">
                  <c:v>561797</c:v>
                </c:pt>
                <c:pt idx="176">
                  <c:v>340146</c:v>
                </c:pt>
                <c:pt idx="177">
                  <c:v>189908</c:v>
                </c:pt>
                <c:pt idx="178">
                  <c:v>196340</c:v>
                </c:pt>
                <c:pt idx="179">
                  <c:v>235704</c:v>
                </c:pt>
                <c:pt idx="180">
                  <c:v>201227</c:v>
                </c:pt>
                <c:pt idx="181">
                  <c:v>185027</c:v>
                </c:pt>
                <c:pt idx="182">
                  <c:v>148314</c:v>
                </c:pt>
                <c:pt idx="183">
                  <c:v>103280</c:v>
                </c:pt>
                <c:pt idx="184">
                  <c:v>119636</c:v>
                </c:pt>
                <c:pt idx="185">
                  <c:v>133719</c:v>
                </c:pt>
                <c:pt idx="186">
                  <c:v>133172</c:v>
                </c:pt>
                <c:pt idx="187">
                  <c:v>130831</c:v>
                </c:pt>
                <c:pt idx="188">
                  <c:v>119192</c:v>
                </c:pt>
                <c:pt idx="189">
                  <c:v>115856</c:v>
                </c:pt>
                <c:pt idx="190">
                  <c:v>107915</c:v>
                </c:pt>
                <c:pt idx="191">
                  <c:v>94062</c:v>
                </c:pt>
                <c:pt idx="192">
                  <c:v>105207</c:v>
                </c:pt>
                <c:pt idx="193">
                  <c:v>183346</c:v>
                </c:pt>
                <c:pt idx="194">
                  <c:v>141973</c:v>
                </c:pt>
                <c:pt idx="195">
                  <c:v>166864</c:v>
                </c:pt>
                <c:pt idx="196">
                  <c:v>156641</c:v>
                </c:pt>
                <c:pt idx="197">
                  <c:v>134287</c:v>
                </c:pt>
                <c:pt idx="198">
                  <c:v>99573</c:v>
                </c:pt>
                <c:pt idx="199">
                  <c:v>111708</c:v>
                </c:pt>
                <c:pt idx="200">
                  <c:v>180105</c:v>
                </c:pt>
                <c:pt idx="201">
                  <c:v>201461</c:v>
                </c:pt>
                <c:pt idx="202">
                  <c:v>119992</c:v>
                </c:pt>
                <c:pt idx="203">
                  <c:v>84470</c:v>
                </c:pt>
                <c:pt idx="204">
                  <c:v>284994</c:v>
                </c:pt>
                <c:pt idx="205">
                  <c:v>150298</c:v>
                </c:pt>
                <c:pt idx="206">
                  <c:v>129576</c:v>
                </c:pt>
                <c:pt idx="207">
                  <c:v>654117</c:v>
                </c:pt>
                <c:pt idx="208">
                  <c:v>180683</c:v>
                </c:pt>
                <c:pt idx="209">
                  <c:v>119791</c:v>
                </c:pt>
                <c:pt idx="210">
                  <c:v>106109</c:v>
                </c:pt>
                <c:pt idx="211">
                  <c:v>129651</c:v>
                </c:pt>
                <c:pt idx="212">
                  <c:v>101167</c:v>
                </c:pt>
                <c:pt idx="213">
                  <c:v>130713</c:v>
                </c:pt>
                <c:pt idx="214">
                  <c:v>96211</c:v>
                </c:pt>
                <c:pt idx="215">
                  <c:v>75702</c:v>
                </c:pt>
                <c:pt idx="216">
                  <c:v>72912</c:v>
                </c:pt>
                <c:pt idx="217">
                  <c:v>74678</c:v>
                </c:pt>
                <c:pt idx="218">
                  <c:v>40066</c:v>
                </c:pt>
                <c:pt idx="219">
                  <c:v>63484</c:v>
                </c:pt>
                <c:pt idx="220">
                  <c:v>102172</c:v>
                </c:pt>
                <c:pt idx="221">
                  <c:v>78670</c:v>
                </c:pt>
                <c:pt idx="222">
                  <c:v>153117</c:v>
                </c:pt>
                <c:pt idx="223">
                  <c:v>207309</c:v>
                </c:pt>
                <c:pt idx="224">
                  <c:v>172065</c:v>
                </c:pt>
                <c:pt idx="225">
                  <c:v>77331</c:v>
                </c:pt>
                <c:pt idx="226">
                  <c:v>155060</c:v>
                </c:pt>
                <c:pt idx="227">
                  <c:v>250038</c:v>
                </c:pt>
                <c:pt idx="228">
                  <c:v>118344</c:v>
                </c:pt>
                <c:pt idx="229">
                  <c:v>117479</c:v>
                </c:pt>
                <c:pt idx="230">
                  <c:v>86566</c:v>
                </c:pt>
                <c:pt idx="231">
                  <c:v>57911</c:v>
                </c:pt>
                <c:pt idx="232">
                  <c:v>77082</c:v>
                </c:pt>
                <c:pt idx="233">
                  <c:v>101953</c:v>
                </c:pt>
                <c:pt idx="234">
                  <c:v>147010</c:v>
                </c:pt>
                <c:pt idx="235">
                  <c:v>439372</c:v>
                </c:pt>
                <c:pt idx="236">
                  <c:v>340131</c:v>
                </c:pt>
                <c:pt idx="237">
                  <c:v>168763</c:v>
                </c:pt>
                <c:pt idx="238">
                  <c:v>423144</c:v>
                </c:pt>
                <c:pt idx="239">
                  <c:v>422697</c:v>
                </c:pt>
                <c:pt idx="240">
                  <c:v>401510</c:v>
                </c:pt>
                <c:pt idx="241">
                  <c:v>628859</c:v>
                </c:pt>
                <c:pt idx="242">
                  <c:v>515183</c:v>
                </c:pt>
                <c:pt idx="243">
                  <c:v>405432</c:v>
                </c:pt>
                <c:pt idx="244">
                  <c:v>484915</c:v>
                </c:pt>
                <c:pt idx="245">
                  <c:v>412408</c:v>
                </c:pt>
                <c:pt idx="246">
                  <c:v>392527</c:v>
                </c:pt>
                <c:pt idx="247">
                  <c:v>370490</c:v>
                </c:pt>
                <c:pt idx="248">
                  <c:v>427064</c:v>
                </c:pt>
                <c:pt idx="249">
                  <c:v>434867</c:v>
                </c:pt>
                <c:pt idx="250">
                  <c:v>519827</c:v>
                </c:pt>
                <c:pt idx="251">
                  <c:v>459125</c:v>
                </c:pt>
                <c:pt idx="252">
                  <c:v>1248522</c:v>
                </c:pt>
                <c:pt idx="253">
                  <c:v>1443948</c:v>
                </c:pt>
                <c:pt idx="254">
                  <c:v>1616737</c:v>
                </c:pt>
                <c:pt idx="255">
                  <c:v>982982</c:v>
                </c:pt>
                <c:pt idx="256">
                  <c:v>2574377</c:v>
                </c:pt>
                <c:pt idx="257">
                  <c:v>2709879</c:v>
                </c:pt>
                <c:pt idx="258">
                  <c:v>1272985</c:v>
                </c:pt>
                <c:pt idx="259">
                  <c:v>517669</c:v>
                </c:pt>
                <c:pt idx="260">
                  <c:v>348610</c:v>
                </c:pt>
                <c:pt idx="261">
                  <c:v>327400</c:v>
                </c:pt>
                <c:pt idx="262">
                  <c:v>264175</c:v>
                </c:pt>
                <c:pt idx="263">
                  <c:v>223362</c:v>
                </c:pt>
                <c:pt idx="264">
                  <c:v>288864</c:v>
                </c:pt>
                <c:pt idx="265">
                  <c:v>298755</c:v>
                </c:pt>
                <c:pt idx="266">
                  <c:v>257332</c:v>
                </c:pt>
                <c:pt idx="267">
                  <c:v>222916</c:v>
                </c:pt>
                <c:pt idx="268">
                  <c:v>181901</c:v>
                </c:pt>
                <c:pt idx="269">
                  <c:v>194569</c:v>
                </c:pt>
                <c:pt idx="270">
                  <c:v>431587</c:v>
                </c:pt>
                <c:pt idx="271">
                  <c:v>160257</c:v>
                </c:pt>
                <c:pt idx="272">
                  <c:v>106369</c:v>
                </c:pt>
                <c:pt idx="273">
                  <c:v>91037</c:v>
                </c:pt>
                <c:pt idx="274">
                  <c:v>85892</c:v>
                </c:pt>
                <c:pt idx="275">
                  <c:v>95474</c:v>
                </c:pt>
                <c:pt idx="276">
                  <c:v>117413</c:v>
                </c:pt>
                <c:pt idx="277">
                  <c:v>275439</c:v>
                </c:pt>
                <c:pt idx="278">
                  <c:v>172039</c:v>
                </c:pt>
                <c:pt idx="279">
                  <c:v>121731</c:v>
                </c:pt>
                <c:pt idx="280">
                  <c:v>107375</c:v>
                </c:pt>
                <c:pt idx="281">
                  <c:v>104344</c:v>
                </c:pt>
                <c:pt idx="282">
                  <c:v>104949</c:v>
                </c:pt>
                <c:pt idx="283">
                  <c:v>138862</c:v>
                </c:pt>
                <c:pt idx="284">
                  <c:v>118025</c:v>
                </c:pt>
                <c:pt idx="285">
                  <c:v>114591</c:v>
                </c:pt>
                <c:pt idx="286">
                  <c:v>121169</c:v>
                </c:pt>
                <c:pt idx="287">
                  <c:v>134402</c:v>
                </c:pt>
                <c:pt idx="288">
                  <c:v>80859</c:v>
                </c:pt>
                <c:pt idx="289">
                  <c:v>84292</c:v>
                </c:pt>
                <c:pt idx="290">
                  <c:v>89072</c:v>
                </c:pt>
                <c:pt idx="291">
                  <c:v>122469</c:v>
                </c:pt>
                <c:pt idx="292">
                  <c:v>82489</c:v>
                </c:pt>
                <c:pt idx="293">
                  <c:v>83203</c:v>
                </c:pt>
                <c:pt idx="294">
                  <c:v>193887</c:v>
                </c:pt>
                <c:pt idx="295">
                  <c:v>175857</c:v>
                </c:pt>
                <c:pt idx="296">
                  <c:v>140443</c:v>
                </c:pt>
                <c:pt idx="297">
                  <c:v>184966</c:v>
                </c:pt>
                <c:pt idx="298">
                  <c:v>128638</c:v>
                </c:pt>
                <c:pt idx="299">
                  <c:v>86401</c:v>
                </c:pt>
                <c:pt idx="300">
                  <c:v>97880</c:v>
                </c:pt>
                <c:pt idx="301">
                  <c:v>156895</c:v>
                </c:pt>
                <c:pt idx="302">
                  <c:v>147785</c:v>
                </c:pt>
                <c:pt idx="303">
                  <c:v>95882</c:v>
                </c:pt>
                <c:pt idx="304">
                  <c:v>107146</c:v>
                </c:pt>
                <c:pt idx="305">
                  <c:v>247072</c:v>
                </c:pt>
                <c:pt idx="306">
                  <c:v>120702</c:v>
                </c:pt>
                <c:pt idx="307">
                  <c:v>68671</c:v>
                </c:pt>
                <c:pt idx="308">
                  <c:v>66778</c:v>
                </c:pt>
                <c:pt idx="309">
                  <c:v>94776</c:v>
                </c:pt>
                <c:pt idx="310">
                  <c:v>126125</c:v>
                </c:pt>
                <c:pt idx="311">
                  <c:v>145293</c:v>
                </c:pt>
                <c:pt idx="312">
                  <c:v>224893</c:v>
                </c:pt>
                <c:pt idx="313">
                  <c:v>133382</c:v>
                </c:pt>
                <c:pt idx="314">
                  <c:v>104852</c:v>
                </c:pt>
                <c:pt idx="315">
                  <c:v>170047</c:v>
                </c:pt>
                <c:pt idx="316">
                  <c:v>175545</c:v>
                </c:pt>
                <c:pt idx="317">
                  <c:v>195728</c:v>
                </c:pt>
                <c:pt idx="318">
                  <c:v>165131</c:v>
                </c:pt>
                <c:pt idx="319">
                  <c:v>292296</c:v>
                </c:pt>
                <c:pt idx="320">
                  <c:v>225723</c:v>
                </c:pt>
                <c:pt idx="321">
                  <c:v>137428</c:v>
                </c:pt>
                <c:pt idx="322">
                  <c:v>130405</c:v>
                </c:pt>
                <c:pt idx="323">
                  <c:v>272785</c:v>
                </c:pt>
                <c:pt idx="324">
                  <c:v>231015</c:v>
                </c:pt>
                <c:pt idx="325">
                  <c:v>162892</c:v>
                </c:pt>
                <c:pt idx="326">
                  <c:v>146276</c:v>
                </c:pt>
                <c:pt idx="327">
                  <c:v>157205</c:v>
                </c:pt>
                <c:pt idx="328">
                  <c:v>189032</c:v>
                </c:pt>
                <c:pt idx="329">
                  <c:v>150657</c:v>
                </c:pt>
                <c:pt idx="330">
                  <c:v>284996</c:v>
                </c:pt>
                <c:pt idx="331">
                  <c:v>363945</c:v>
                </c:pt>
                <c:pt idx="332">
                  <c:v>284361</c:v>
                </c:pt>
                <c:pt idx="333">
                  <c:v>219141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6F3-48EB-80A3-78698FD3DD9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dckshow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Sheet1!$X$2:$X$335</c:f>
              <c:numCache>
                <c:formatCode>General</c:formatCode>
                <c:ptCount val="334"/>
                <c:pt idx="0">
                  <c:v>152468</c:v>
                </c:pt>
                <c:pt idx="1">
                  <c:v>341112</c:v>
                </c:pt>
                <c:pt idx="2">
                  <c:v>386257</c:v>
                </c:pt>
                <c:pt idx="3">
                  <c:v>258209</c:v>
                </c:pt>
                <c:pt idx="4">
                  <c:v>127119</c:v>
                </c:pt>
                <c:pt idx="5">
                  <c:v>96512</c:v>
                </c:pt>
                <c:pt idx="6">
                  <c:v>326652</c:v>
                </c:pt>
                <c:pt idx="7">
                  <c:v>185192</c:v>
                </c:pt>
                <c:pt idx="8">
                  <c:v>91472</c:v>
                </c:pt>
                <c:pt idx="9">
                  <c:v>352928</c:v>
                </c:pt>
                <c:pt idx="10">
                  <c:v>314127</c:v>
                </c:pt>
                <c:pt idx="11">
                  <c:v>159907</c:v>
                </c:pt>
                <c:pt idx="12">
                  <c:v>406568</c:v>
                </c:pt>
                <c:pt idx="13">
                  <c:v>250321</c:v>
                </c:pt>
                <c:pt idx="14">
                  <c:v>129222</c:v>
                </c:pt>
                <c:pt idx="15">
                  <c:v>205811</c:v>
                </c:pt>
                <c:pt idx="16">
                  <c:v>111837</c:v>
                </c:pt>
                <c:pt idx="17">
                  <c:v>54091</c:v>
                </c:pt>
                <c:pt idx="18">
                  <c:v>42865</c:v>
                </c:pt>
                <c:pt idx="19">
                  <c:v>185236</c:v>
                </c:pt>
                <c:pt idx="20">
                  <c:v>169698</c:v>
                </c:pt>
                <c:pt idx="21">
                  <c:v>172029</c:v>
                </c:pt>
                <c:pt idx="22">
                  <c:v>205872</c:v>
                </c:pt>
                <c:pt idx="23">
                  <c:v>136484</c:v>
                </c:pt>
                <c:pt idx="24">
                  <c:v>80582</c:v>
                </c:pt>
                <c:pt idx="25">
                  <c:v>78294</c:v>
                </c:pt>
                <c:pt idx="26">
                  <c:v>311113</c:v>
                </c:pt>
                <c:pt idx="27">
                  <c:v>185058</c:v>
                </c:pt>
                <c:pt idx="28">
                  <c:v>240017</c:v>
                </c:pt>
                <c:pt idx="29">
                  <c:v>90254</c:v>
                </c:pt>
                <c:pt idx="30">
                  <c:v>112234</c:v>
                </c:pt>
                <c:pt idx="31">
                  <c:v>74744</c:v>
                </c:pt>
                <c:pt idx="32">
                  <c:v>52352</c:v>
                </c:pt>
                <c:pt idx="33">
                  <c:v>260185</c:v>
                </c:pt>
                <c:pt idx="34">
                  <c:v>169001</c:v>
                </c:pt>
                <c:pt idx="35">
                  <c:v>250923</c:v>
                </c:pt>
                <c:pt idx="36">
                  <c:v>81491</c:v>
                </c:pt>
                <c:pt idx="37">
                  <c:v>84181</c:v>
                </c:pt>
                <c:pt idx="38">
                  <c:v>55989</c:v>
                </c:pt>
                <c:pt idx="39">
                  <c:v>48571</c:v>
                </c:pt>
                <c:pt idx="40">
                  <c:v>75876</c:v>
                </c:pt>
                <c:pt idx="41">
                  <c:v>53897</c:v>
                </c:pt>
                <c:pt idx="42">
                  <c:v>53291</c:v>
                </c:pt>
                <c:pt idx="43">
                  <c:v>55505</c:v>
                </c:pt>
                <c:pt idx="44">
                  <c:v>82840</c:v>
                </c:pt>
                <c:pt idx="45">
                  <c:v>48189</c:v>
                </c:pt>
                <c:pt idx="46">
                  <c:v>43862</c:v>
                </c:pt>
                <c:pt idx="47">
                  <c:v>72626</c:v>
                </c:pt>
                <c:pt idx="48">
                  <c:v>40947</c:v>
                </c:pt>
                <c:pt idx="49">
                  <c:v>34631</c:v>
                </c:pt>
                <c:pt idx="50">
                  <c:v>47644</c:v>
                </c:pt>
                <c:pt idx="51">
                  <c:v>105321</c:v>
                </c:pt>
                <c:pt idx="52">
                  <c:v>65259</c:v>
                </c:pt>
                <c:pt idx="53">
                  <c:v>86346</c:v>
                </c:pt>
                <c:pt idx="54">
                  <c:v>117602</c:v>
                </c:pt>
                <c:pt idx="55">
                  <c:v>91241</c:v>
                </c:pt>
                <c:pt idx="56">
                  <c:v>78948</c:v>
                </c:pt>
                <c:pt idx="57">
                  <c:v>97030</c:v>
                </c:pt>
                <c:pt idx="58">
                  <c:v>121910</c:v>
                </c:pt>
                <c:pt idx="59">
                  <c:v>315534</c:v>
                </c:pt>
                <c:pt idx="60">
                  <c:v>85283</c:v>
                </c:pt>
                <c:pt idx="61">
                  <c:v>221413</c:v>
                </c:pt>
                <c:pt idx="62">
                  <c:v>44202</c:v>
                </c:pt>
                <c:pt idx="63">
                  <c:v>82868</c:v>
                </c:pt>
                <c:pt idx="64">
                  <c:v>67275</c:v>
                </c:pt>
                <c:pt idx="65">
                  <c:v>130658</c:v>
                </c:pt>
                <c:pt idx="66">
                  <c:v>92368</c:v>
                </c:pt>
                <c:pt idx="67">
                  <c:v>107476</c:v>
                </c:pt>
                <c:pt idx="68">
                  <c:v>408094</c:v>
                </c:pt>
                <c:pt idx="69">
                  <c:v>312480</c:v>
                </c:pt>
                <c:pt idx="70">
                  <c:v>188727</c:v>
                </c:pt>
                <c:pt idx="71">
                  <c:v>111584</c:v>
                </c:pt>
                <c:pt idx="72">
                  <c:v>91469</c:v>
                </c:pt>
                <c:pt idx="73">
                  <c:v>135589</c:v>
                </c:pt>
                <c:pt idx="74">
                  <c:v>77545</c:v>
                </c:pt>
                <c:pt idx="75">
                  <c:v>236643</c:v>
                </c:pt>
                <c:pt idx="76">
                  <c:v>111454</c:v>
                </c:pt>
                <c:pt idx="77">
                  <c:v>366378</c:v>
                </c:pt>
                <c:pt idx="78">
                  <c:v>271212</c:v>
                </c:pt>
                <c:pt idx="79">
                  <c:v>105131</c:v>
                </c:pt>
                <c:pt idx="80">
                  <c:v>79376</c:v>
                </c:pt>
                <c:pt idx="81">
                  <c:v>79727</c:v>
                </c:pt>
                <c:pt idx="82">
                  <c:v>117165</c:v>
                </c:pt>
                <c:pt idx="83">
                  <c:v>79230</c:v>
                </c:pt>
                <c:pt idx="84">
                  <c:v>102652</c:v>
                </c:pt>
                <c:pt idx="85">
                  <c:v>67472</c:v>
                </c:pt>
                <c:pt idx="86">
                  <c:v>210904</c:v>
                </c:pt>
                <c:pt idx="87">
                  <c:v>88430</c:v>
                </c:pt>
                <c:pt idx="88">
                  <c:v>54835</c:v>
                </c:pt>
                <c:pt idx="89">
                  <c:v>56872</c:v>
                </c:pt>
                <c:pt idx="90">
                  <c:v>81535</c:v>
                </c:pt>
                <c:pt idx="91">
                  <c:v>181836</c:v>
                </c:pt>
                <c:pt idx="92">
                  <c:v>118743</c:v>
                </c:pt>
                <c:pt idx="93">
                  <c:v>146683</c:v>
                </c:pt>
                <c:pt idx="94">
                  <c:v>176732</c:v>
                </c:pt>
                <c:pt idx="95">
                  <c:v>53630</c:v>
                </c:pt>
                <c:pt idx="96">
                  <c:v>101626</c:v>
                </c:pt>
                <c:pt idx="97">
                  <c:v>41411</c:v>
                </c:pt>
                <c:pt idx="98">
                  <c:v>30810</c:v>
                </c:pt>
                <c:pt idx="99">
                  <c:v>382522</c:v>
                </c:pt>
                <c:pt idx="100">
                  <c:v>345286</c:v>
                </c:pt>
                <c:pt idx="101">
                  <c:v>157206</c:v>
                </c:pt>
                <c:pt idx="102">
                  <c:v>81147</c:v>
                </c:pt>
                <c:pt idx="103">
                  <c:v>498273</c:v>
                </c:pt>
                <c:pt idx="104">
                  <c:v>585405</c:v>
                </c:pt>
                <c:pt idx="105">
                  <c:v>438744</c:v>
                </c:pt>
                <c:pt idx="106">
                  <c:v>464748</c:v>
                </c:pt>
                <c:pt idx="107">
                  <c:v>551930</c:v>
                </c:pt>
                <c:pt idx="108">
                  <c:v>308112</c:v>
                </c:pt>
                <c:pt idx="109">
                  <c:v>162946</c:v>
                </c:pt>
                <c:pt idx="110">
                  <c:v>98802</c:v>
                </c:pt>
                <c:pt idx="111">
                  <c:v>86180</c:v>
                </c:pt>
                <c:pt idx="112">
                  <c:v>114552</c:v>
                </c:pt>
                <c:pt idx="113">
                  <c:v>450634</c:v>
                </c:pt>
                <c:pt idx="114">
                  <c:v>380573</c:v>
                </c:pt>
                <c:pt idx="115">
                  <c:v>208535</c:v>
                </c:pt>
                <c:pt idx="116">
                  <c:v>189633</c:v>
                </c:pt>
                <c:pt idx="117">
                  <c:v>153906</c:v>
                </c:pt>
                <c:pt idx="118">
                  <c:v>320413</c:v>
                </c:pt>
                <c:pt idx="119">
                  <c:v>504178</c:v>
                </c:pt>
                <c:pt idx="120">
                  <c:v>523739</c:v>
                </c:pt>
                <c:pt idx="121">
                  <c:v>406918</c:v>
                </c:pt>
                <c:pt idx="122">
                  <c:v>331651</c:v>
                </c:pt>
                <c:pt idx="123">
                  <c:v>264115</c:v>
                </c:pt>
                <c:pt idx="124">
                  <c:v>177672</c:v>
                </c:pt>
                <c:pt idx="125">
                  <c:v>165865</c:v>
                </c:pt>
                <c:pt idx="126">
                  <c:v>208937</c:v>
                </c:pt>
                <c:pt idx="127">
                  <c:v>731501</c:v>
                </c:pt>
                <c:pt idx="128">
                  <c:v>742761</c:v>
                </c:pt>
                <c:pt idx="129">
                  <c:v>452510</c:v>
                </c:pt>
                <c:pt idx="130">
                  <c:v>180913</c:v>
                </c:pt>
                <c:pt idx="131">
                  <c:v>120565</c:v>
                </c:pt>
                <c:pt idx="132">
                  <c:v>246386</c:v>
                </c:pt>
                <c:pt idx="133">
                  <c:v>249443</c:v>
                </c:pt>
                <c:pt idx="134">
                  <c:v>425377</c:v>
                </c:pt>
                <c:pt idx="135">
                  <c:v>375075</c:v>
                </c:pt>
                <c:pt idx="136">
                  <c:v>181183</c:v>
                </c:pt>
                <c:pt idx="137">
                  <c:v>102106</c:v>
                </c:pt>
                <c:pt idx="138">
                  <c:v>106997</c:v>
                </c:pt>
                <c:pt idx="139">
                  <c:v>84021</c:v>
                </c:pt>
                <c:pt idx="140">
                  <c:v>66417</c:v>
                </c:pt>
                <c:pt idx="141">
                  <c:v>289314</c:v>
                </c:pt>
                <c:pt idx="142">
                  <c:v>607674</c:v>
                </c:pt>
                <c:pt idx="143">
                  <c:v>369805</c:v>
                </c:pt>
                <c:pt idx="144">
                  <c:v>287214</c:v>
                </c:pt>
                <c:pt idx="145">
                  <c:v>172157</c:v>
                </c:pt>
                <c:pt idx="146">
                  <c:v>224134</c:v>
                </c:pt>
                <c:pt idx="147">
                  <c:v>302206</c:v>
                </c:pt>
                <c:pt idx="148">
                  <c:v>765104</c:v>
                </c:pt>
                <c:pt idx="149">
                  <c:v>1074203</c:v>
                </c:pt>
                <c:pt idx="150">
                  <c:v>644355</c:v>
                </c:pt>
                <c:pt idx="151">
                  <c:v>597242</c:v>
                </c:pt>
                <c:pt idx="152">
                  <c:v>412683</c:v>
                </c:pt>
                <c:pt idx="153">
                  <c:v>262444</c:v>
                </c:pt>
                <c:pt idx="154">
                  <c:v>236525</c:v>
                </c:pt>
                <c:pt idx="155">
                  <c:v>522053</c:v>
                </c:pt>
                <c:pt idx="156">
                  <c:v>574303</c:v>
                </c:pt>
                <c:pt idx="157">
                  <c:v>454048</c:v>
                </c:pt>
                <c:pt idx="158">
                  <c:v>296489</c:v>
                </c:pt>
                <c:pt idx="159">
                  <c:v>273555</c:v>
                </c:pt>
                <c:pt idx="160">
                  <c:v>245091</c:v>
                </c:pt>
                <c:pt idx="161">
                  <c:v>245345</c:v>
                </c:pt>
                <c:pt idx="162">
                  <c:v>140063</c:v>
                </c:pt>
                <c:pt idx="163">
                  <c:v>236480</c:v>
                </c:pt>
                <c:pt idx="164">
                  <c:v>136408</c:v>
                </c:pt>
                <c:pt idx="165">
                  <c:v>110462</c:v>
                </c:pt>
                <c:pt idx="166">
                  <c:v>378980</c:v>
                </c:pt>
                <c:pt idx="167">
                  <c:v>137060</c:v>
                </c:pt>
                <c:pt idx="168">
                  <c:v>252069</c:v>
                </c:pt>
                <c:pt idx="169">
                  <c:v>134009</c:v>
                </c:pt>
                <c:pt idx="170">
                  <c:v>82814</c:v>
                </c:pt>
                <c:pt idx="171">
                  <c:v>61123</c:v>
                </c:pt>
                <c:pt idx="172">
                  <c:v>70768</c:v>
                </c:pt>
                <c:pt idx="173">
                  <c:v>262727</c:v>
                </c:pt>
                <c:pt idx="174">
                  <c:v>89017</c:v>
                </c:pt>
                <c:pt idx="175">
                  <c:v>74813</c:v>
                </c:pt>
                <c:pt idx="176">
                  <c:v>181821</c:v>
                </c:pt>
                <c:pt idx="177">
                  <c:v>90153</c:v>
                </c:pt>
                <c:pt idx="178">
                  <c:v>65502</c:v>
                </c:pt>
                <c:pt idx="179">
                  <c:v>58545</c:v>
                </c:pt>
                <c:pt idx="180">
                  <c:v>58201</c:v>
                </c:pt>
                <c:pt idx="181">
                  <c:v>194964</c:v>
                </c:pt>
                <c:pt idx="182">
                  <c:v>125726</c:v>
                </c:pt>
                <c:pt idx="183">
                  <c:v>87699</c:v>
                </c:pt>
                <c:pt idx="184">
                  <c:v>148068</c:v>
                </c:pt>
                <c:pt idx="185">
                  <c:v>58939</c:v>
                </c:pt>
                <c:pt idx="186">
                  <c:v>45930</c:v>
                </c:pt>
                <c:pt idx="187">
                  <c:v>55457</c:v>
                </c:pt>
                <c:pt idx="188">
                  <c:v>191957</c:v>
                </c:pt>
                <c:pt idx="189">
                  <c:v>77559</c:v>
                </c:pt>
                <c:pt idx="190">
                  <c:v>147088</c:v>
                </c:pt>
                <c:pt idx="191">
                  <c:v>117828</c:v>
                </c:pt>
                <c:pt idx="192">
                  <c:v>54320</c:v>
                </c:pt>
                <c:pt idx="193">
                  <c:v>41948</c:v>
                </c:pt>
                <c:pt idx="194">
                  <c:v>45165</c:v>
                </c:pt>
                <c:pt idx="195">
                  <c:v>66029</c:v>
                </c:pt>
                <c:pt idx="196">
                  <c:v>199372</c:v>
                </c:pt>
                <c:pt idx="197">
                  <c:v>92478</c:v>
                </c:pt>
                <c:pt idx="198">
                  <c:v>109735</c:v>
                </c:pt>
                <c:pt idx="199">
                  <c:v>50712</c:v>
                </c:pt>
                <c:pt idx="200">
                  <c:v>191320</c:v>
                </c:pt>
                <c:pt idx="201">
                  <c:v>112691</c:v>
                </c:pt>
                <c:pt idx="202">
                  <c:v>256307</c:v>
                </c:pt>
                <c:pt idx="203">
                  <c:v>188762</c:v>
                </c:pt>
                <c:pt idx="204">
                  <c:v>157178</c:v>
                </c:pt>
                <c:pt idx="205">
                  <c:v>331146</c:v>
                </c:pt>
                <c:pt idx="206">
                  <c:v>144406</c:v>
                </c:pt>
                <c:pt idx="207">
                  <c:v>102700</c:v>
                </c:pt>
                <c:pt idx="208">
                  <c:v>179873</c:v>
                </c:pt>
                <c:pt idx="209">
                  <c:v>104255</c:v>
                </c:pt>
                <c:pt idx="210">
                  <c:v>134138</c:v>
                </c:pt>
                <c:pt idx="211">
                  <c:v>114589</c:v>
                </c:pt>
                <c:pt idx="212">
                  <c:v>91827</c:v>
                </c:pt>
                <c:pt idx="213">
                  <c:v>79559</c:v>
                </c:pt>
                <c:pt idx="214">
                  <c:v>61336</c:v>
                </c:pt>
                <c:pt idx="215">
                  <c:v>54405</c:v>
                </c:pt>
                <c:pt idx="216">
                  <c:v>75871</c:v>
                </c:pt>
                <c:pt idx="217">
                  <c:v>124254</c:v>
                </c:pt>
                <c:pt idx="218">
                  <c:v>262650</c:v>
                </c:pt>
                <c:pt idx="219">
                  <c:v>224636</c:v>
                </c:pt>
                <c:pt idx="220">
                  <c:v>287379</c:v>
                </c:pt>
                <c:pt idx="221">
                  <c:v>195147</c:v>
                </c:pt>
                <c:pt idx="222">
                  <c:v>201907</c:v>
                </c:pt>
                <c:pt idx="223">
                  <c:v>456464</c:v>
                </c:pt>
                <c:pt idx="224">
                  <c:v>612434</c:v>
                </c:pt>
                <c:pt idx="225">
                  <c:v>664295</c:v>
                </c:pt>
                <c:pt idx="226">
                  <c:v>416248</c:v>
                </c:pt>
                <c:pt idx="227">
                  <c:v>350757</c:v>
                </c:pt>
                <c:pt idx="228">
                  <c:v>259849</c:v>
                </c:pt>
                <c:pt idx="229">
                  <c:v>268371</c:v>
                </c:pt>
                <c:pt idx="230">
                  <c:v>534286</c:v>
                </c:pt>
                <c:pt idx="231">
                  <c:v>408325</c:v>
                </c:pt>
                <c:pt idx="232">
                  <c:v>397231</c:v>
                </c:pt>
                <c:pt idx="233">
                  <c:v>358953</c:v>
                </c:pt>
                <c:pt idx="234">
                  <c:v>163727</c:v>
                </c:pt>
                <c:pt idx="235">
                  <c:v>179624</c:v>
                </c:pt>
                <c:pt idx="236">
                  <c:v>170446</c:v>
                </c:pt>
                <c:pt idx="237">
                  <c:v>158074</c:v>
                </c:pt>
                <c:pt idx="238">
                  <c:v>207429</c:v>
                </c:pt>
                <c:pt idx="239">
                  <c:v>191880</c:v>
                </c:pt>
                <c:pt idx="240">
                  <c:v>187278</c:v>
                </c:pt>
                <c:pt idx="241">
                  <c:v>151731</c:v>
                </c:pt>
                <c:pt idx="242">
                  <c:v>99877</c:v>
                </c:pt>
                <c:pt idx="243">
                  <c:v>94648</c:v>
                </c:pt>
                <c:pt idx="244">
                  <c:v>232110</c:v>
                </c:pt>
                <c:pt idx="245">
                  <c:v>150181</c:v>
                </c:pt>
                <c:pt idx="246">
                  <c:v>208125</c:v>
                </c:pt>
                <c:pt idx="247">
                  <c:v>258004</c:v>
                </c:pt>
                <c:pt idx="248">
                  <c:v>134582</c:v>
                </c:pt>
                <c:pt idx="249">
                  <c:v>100802</c:v>
                </c:pt>
                <c:pt idx="250">
                  <c:v>89159</c:v>
                </c:pt>
                <c:pt idx="251">
                  <c:v>143069</c:v>
                </c:pt>
                <c:pt idx="252">
                  <c:v>84273</c:v>
                </c:pt>
                <c:pt idx="253">
                  <c:v>121245</c:v>
                </c:pt>
                <c:pt idx="254">
                  <c:v>125264</c:v>
                </c:pt>
                <c:pt idx="255">
                  <c:v>63882</c:v>
                </c:pt>
                <c:pt idx="256">
                  <c:v>78869</c:v>
                </c:pt>
                <c:pt idx="257">
                  <c:v>79797</c:v>
                </c:pt>
                <c:pt idx="258">
                  <c:v>174031</c:v>
                </c:pt>
                <c:pt idx="259">
                  <c:v>104634</c:v>
                </c:pt>
                <c:pt idx="260">
                  <c:v>118324</c:v>
                </c:pt>
                <c:pt idx="261">
                  <c:v>178414</c:v>
                </c:pt>
                <c:pt idx="262">
                  <c:v>153418</c:v>
                </c:pt>
                <c:pt idx="263">
                  <c:v>114875</c:v>
                </c:pt>
                <c:pt idx="264">
                  <c:v>113716</c:v>
                </c:pt>
                <c:pt idx="265">
                  <c:v>138470</c:v>
                </c:pt>
                <c:pt idx="266">
                  <c:v>110035</c:v>
                </c:pt>
                <c:pt idx="267">
                  <c:v>181397</c:v>
                </c:pt>
                <c:pt idx="268">
                  <c:v>129477</c:v>
                </c:pt>
                <c:pt idx="269">
                  <c:v>96568</c:v>
                </c:pt>
                <c:pt idx="270">
                  <c:v>80372</c:v>
                </c:pt>
                <c:pt idx="271">
                  <c:v>74835</c:v>
                </c:pt>
                <c:pt idx="272">
                  <c:v>117636</c:v>
                </c:pt>
                <c:pt idx="273">
                  <c:v>167296</c:v>
                </c:pt>
                <c:pt idx="274">
                  <c:v>291287</c:v>
                </c:pt>
                <c:pt idx="275">
                  <c:v>150153</c:v>
                </c:pt>
                <c:pt idx="276">
                  <c:v>86855</c:v>
                </c:pt>
                <c:pt idx="277">
                  <c:v>83922</c:v>
                </c:pt>
                <c:pt idx="278">
                  <c:v>256205</c:v>
                </c:pt>
                <c:pt idx="279">
                  <c:v>339100</c:v>
                </c:pt>
                <c:pt idx="280">
                  <c:v>347791</c:v>
                </c:pt>
                <c:pt idx="281">
                  <c:v>198688</c:v>
                </c:pt>
                <c:pt idx="282">
                  <c:v>430324</c:v>
                </c:pt>
                <c:pt idx="283">
                  <c:v>630789</c:v>
                </c:pt>
                <c:pt idx="284">
                  <c:v>305435</c:v>
                </c:pt>
                <c:pt idx="285">
                  <c:v>203738</c:v>
                </c:pt>
                <c:pt idx="286">
                  <c:v>164745</c:v>
                </c:pt>
                <c:pt idx="287">
                  <c:v>297236</c:v>
                </c:pt>
                <c:pt idx="288">
                  <c:v>216496</c:v>
                </c:pt>
                <c:pt idx="289">
                  <c:v>193991</c:v>
                </c:pt>
                <c:pt idx="290">
                  <c:v>118341</c:v>
                </c:pt>
                <c:pt idx="291">
                  <c:v>196899</c:v>
                </c:pt>
                <c:pt idx="292">
                  <c:v>93809</c:v>
                </c:pt>
                <c:pt idx="293">
                  <c:v>108127</c:v>
                </c:pt>
                <c:pt idx="294">
                  <c:v>322191</c:v>
                </c:pt>
                <c:pt idx="295">
                  <c:v>732645</c:v>
                </c:pt>
                <c:pt idx="296">
                  <c:v>375196</c:v>
                </c:pt>
                <c:pt idx="297">
                  <c:v>302385</c:v>
                </c:pt>
                <c:pt idx="298">
                  <c:v>256756</c:v>
                </c:pt>
                <c:pt idx="299">
                  <c:v>130146</c:v>
                </c:pt>
                <c:pt idx="300">
                  <c:v>132811</c:v>
                </c:pt>
                <c:pt idx="301">
                  <c:v>217270</c:v>
                </c:pt>
                <c:pt idx="302">
                  <c:v>1636216</c:v>
                </c:pt>
                <c:pt idx="303">
                  <c:v>3437291</c:v>
                </c:pt>
                <c:pt idx="304">
                  <c:v>1416658</c:v>
                </c:pt>
                <c:pt idx="305">
                  <c:v>1117633</c:v>
                </c:pt>
                <c:pt idx="306">
                  <c:v>1476818</c:v>
                </c:pt>
                <c:pt idx="307">
                  <c:v>1078023</c:v>
                </c:pt>
                <c:pt idx="308">
                  <c:v>603166</c:v>
                </c:pt>
                <c:pt idx="309">
                  <c:v>533060</c:v>
                </c:pt>
                <c:pt idx="310">
                  <c:v>498684</c:v>
                </c:pt>
                <c:pt idx="311">
                  <c:v>540652</c:v>
                </c:pt>
                <c:pt idx="312">
                  <c:v>450203</c:v>
                </c:pt>
                <c:pt idx="313">
                  <c:v>255794</c:v>
                </c:pt>
                <c:pt idx="314">
                  <c:v>305445</c:v>
                </c:pt>
                <c:pt idx="315">
                  <c:v>295638</c:v>
                </c:pt>
                <c:pt idx="316">
                  <c:v>532227</c:v>
                </c:pt>
                <c:pt idx="317">
                  <c:v>673209</c:v>
                </c:pt>
                <c:pt idx="318">
                  <c:v>414911</c:v>
                </c:pt>
                <c:pt idx="319">
                  <c:v>700855</c:v>
                </c:pt>
                <c:pt idx="320">
                  <c:v>372849</c:v>
                </c:pt>
                <c:pt idx="321">
                  <c:v>340903</c:v>
                </c:pt>
                <c:pt idx="322">
                  <c:v>379620</c:v>
                </c:pt>
                <c:pt idx="323">
                  <c:v>638065</c:v>
                </c:pt>
                <c:pt idx="324">
                  <c:v>835881</c:v>
                </c:pt>
                <c:pt idx="325">
                  <c:v>539968</c:v>
                </c:pt>
                <c:pt idx="326">
                  <c:v>577567</c:v>
                </c:pt>
                <c:pt idx="327">
                  <c:v>572615</c:v>
                </c:pt>
                <c:pt idx="328">
                  <c:v>629401</c:v>
                </c:pt>
                <c:pt idx="329">
                  <c:v>402477</c:v>
                </c:pt>
                <c:pt idx="330">
                  <c:v>849162</c:v>
                </c:pt>
                <c:pt idx="331">
                  <c:v>1277104</c:v>
                </c:pt>
                <c:pt idx="332">
                  <c:v>992357</c:v>
                </c:pt>
                <c:pt idx="333">
                  <c:v>544254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6F3-48EB-80A3-78698FD3DD9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sportschau_f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Sheet1!$Y$2:$Y$335</c:f>
              <c:numCache>
                <c:formatCode>General</c:formatCode>
                <c:ptCount val="334"/>
                <c:pt idx="0">
                  <c:v>89117</c:v>
                </c:pt>
                <c:pt idx="1">
                  <c:v>259661</c:v>
                </c:pt>
                <c:pt idx="2">
                  <c:v>393034</c:v>
                </c:pt>
                <c:pt idx="3">
                  <c:v>338390</c:v>
                </c:pt>
                <c:pt idx="4">
                  <c:v>246641</c:v>
                </c:pt>
                <c:pt idx="5">
                  <c:v>347933</c:v>
                </c:pt>
                <c:pt idx="6">
                  <c:v>146352</c:v>
                </c:pt>
                <c:pt idx="7">
                  <c:v>201399</c:v>
                </c:pt>
                <c:pt idx="8">
                  <c:v>181084</c:v>
                </c:pt>
                <c:pt idx="9">
                  <c:v>193397</c:v>
                </c:pt>
                <c:pt idx="10">
                  <c:v>102513</c:v>
                </c:pt>
                <c:pt idx="11">
                  <c:v>137587</c:v>
                </c:pt>
                <c:pt idx="12">
                  <c:v>121067</c:v>
                </c:pt>
                <c:pt idx="13">
                  <c:v>113684</c:v>
                </c:pt>
                <c:pt idx="14">
                  <c:v>153657</c:v>
                </c:pt>
                <c:pt idx="15">
                  <c:v>88978</c:v>
                </c:pt>
                <c:pt idx="16">
                  <c:v>241888</c:v>
                </c:pt>
                <c:pt idx="17">
                  <c:v>193285</c:v>
                </c:pt>
                <c:pt idx="18">
                  <c:v>191304</c:v>
                </c:pt>
                <c:pt idx="19">
                  <c:v>294526</c:v>
                </c:pt>
                <c:pt idx="20">
                  <c:v>381788</c:v>
                </c:pt>
                <c:pt idx="21">
                  <c:v>307114</c:v>
                </c:pt>
                <c:pt idx="22">
                  <c:v>264013</c:v>
                </c:pt>
                <c:pt idx="23">
                  <c:v>206996</c:v>
                </c:pt>
                <c:pt idx="24">
                  <c:v>236139</c:v>
                </c:pt>
                <c:pt idx="25">
                  <c:v>247449</c:v>
                </c:pt>
                <c:pt idx="26">
                  <c:v>473794</c:v>
                </c:pt>
                <c:pt idx="27">
                  <c:v>249408</c:v>
                </c:pt>
                <c:pt idx="28">
                  <c:v>272116</c:v>
                </c:pt>
                <c:pt idx="29">
                  <c:v>692404</c:v>
                </c:pt>
                <c:pt idx="30">
                  <c:v>152736</c:v>
                </c:pt>
                <c:pt idx="31">
                  <c:v>169236</c:v>
                </c:pt>
                <c:pt idx="32">
                  <c:v>205070</c:v>
                </c:pt>
                <c:pt idx="33">
                  <c:v>238673</c:v>
                </c:pt>
                <c:pt idx="34">
                  <c:v>298047</c:v>
                </c:pt>
                <c:pt idx="35">
                  <c:v>257018</c:v>
                </c:pt>
                <c:pt idx="36">
                  <c:v>145009</c:v>
                </c:pt>
                <c:pt idx="37">
                  <c:v>310765</c:v>
                </c:pt>
                <c:pt idx="38">
                  <c:v>312762</c:v>
                </c:pt>
                <c:pt idx="39">
                  <c:v>204874</c:v>
                </c:pt>
                <c:pt idx="40">
                  <c:v>239428</c:v>
                </c:pt>
                <c:pt idx="41">
                  <c:v>410513</c:v>
                </c:pt>
                <c:pt idx="42">
                  <c:v>293672</c:v>
                </c:pt>
                <c:pt idx="43">
                  <c:v>239122</c:v>
                </c:pt>
                <c:pt idx="44">
                  <c:v>175253</c:v>
                </c:pt>
                <c:pt idx="45">
                  <c:v>191299</c:v>
                </c:pt>
                <c:pt idx="46">
                  <c:v>150962</c:v>
                </c:pt>
                <c:pt idx="47">
                  <c:v>318589</c:v>
                </c:pt>
                <c:pt idx="48">
                  <c:v>377517</c:v>
                </c:pt>
                <c:pt idx="49">
                  <c:v>258128</c:v>
                </c:pt>
                <c:pt idx="50">
                  <c:v>274009</c:v>
                </c:pt>
                <c:pt idx="51">
                  <c:v>242953</c:v>
                </c:pt>
                <c:pt idx="52">
                  <c:v>210369</c:v>
                </c:pt>
                <c:pt idx="53">
                  <c:v>149679</c:v>
                </c:pt>
                <c:pt idx="54">
                  <c:v>125878</c:v>
                </c:pt>
                <c:pt idx="55">
                  <c:v>117804</c:v>
                </c:pt>
                <c:pt idx="56">
                  <c:v>132440</c:v>
                </c:pt>
                <c:pt idx="57">
                  <c:v>187537</c:v>
                </c:pt>
                <c:pt idx="58">
                  <c:v>177373</c:v>
                </c:pt>
                <c:pt idx="59">
                  <c:v>120922</c:v>
                </c:pt>
                <c:pt idx="60">
                  <c:v>101422</c:v>
                </c:pt>
                <c:pt idx="61">
                  <c:v>124890</c:v>
                </c:pt>
                <c:pt idx="62">
                  <c:v>156248</c:v>
                </c:pt>
                <c:pt idx="63">
                  <c:v>175262</c:v>
                </c:pt>
                <c:pt idx="64">
                  <c:v>140022</c:v>
                </c:pt>
                <c:pt idx="65">
                  <c:v>192351</c:v>
                </c:pt>
                <c:pt idx="66">
                  <c:v>222762</c:v>
                </c:pt>
                <c:pt idx="67">
                  <c:v>965202</c:v>
                </c:pt>
                <c:pt idx="68">
                  <c:v>272363</c:v>
                </c:pt>
                <c:pt idx="69">
                  <c:v>213151</c:v>
                </c:pt>
                <c:pt idx="70">
                  <c:v>93657</c:v>
                </c:pt>
                <c:pt idx="71">
                  <c:v>183257</c:v>
                </c:pt>
                <c:pt idx="72">
                  <c:v>146713</c:v>
                </c:pt>
                <c:pt idx="73">
                  <c:v>189155</c:v>
                </c:pt>
                <c:pt idx="74">
                  <c:v>462669</c:v>
                </c:pt>
                <c:pt idx="75">
                  <c:v>181338</c:v>
                </c:pt>
                <c:pt idx="76">
                  <c:v>259173</c:v>
                </c:pt>
                <c:pt idx="77">
                  <c:v>229207</c:v>
                </c:pt>
                <c:pt idx="78">
                  <c:v>205995</c:v>
                </c:pt>
                <c:pt idx="79">
                  <c:v>202414</c:v>
                </c:pt>
                <c:pt idx="80">
                  <c:v>170846</c:v>
                </c:pt>
                <c:pt idx="81">
                  <c:v>291182</c:v>
                </c:pt>
                <c:pt idx="82">
                  <c:v>306209</c:v>
                </c:pt>
                <c:pt idx="83">
                  <c:v>249965</c:v>
                </c:pt>
                <c:pt idx="84">
                  <c:v>166694</c:v>
                </c:pt>
                <c:pt idx="85">
                  <c:v>86242</c:v>
                </c:pt>
                <c:pt idx="86">
                  <c:v>65633</c:v>
                </c:pt>
                <c:pt idx="87">
                  <c:v>74660</c:v>
                </c:pt>
                <c:pt idx="88">
                  <c:v>84868</c:v>
                </c:pt>
                <c:pt idx="89">
                  <c:v>164004</c:v>
                </c:pt>
                <c:pt idx="90">
                  <c:v>170174</c:v>
                </c:pt>
                <c:pt idx="91">
                  <c:v>263598</c:v>
                </c:pt>
                <c:pt idx="92">
                  <c:v>137757</c:v>
                </c:pt>
                <c:pt idx="93">
                  <c:v>98601</c:v>
                </c:pt>
                <c:pt idx="94">
                  <c:v>120492</c:v>
                </c:pt>
                <c:pt idx="95">
                  <c:v>177716</c:v>
                </c:pt>
                <c:pt idx="96">
                  <c:v>108923</c:v>
                </c:pt>
                <c:pt idx="97">
                  <c:v>514217</c:v>
                </c:pt>
                <c:pt idx="98">
                  <c:v>439169</c:v>
                </c:pt>
                <c:pt idx="99">
                  <c:v>241995</c:v>
                </c:pt>
                <c:pt idx="100">
                  <c:v>133830</c:v>
                </c:pt>
                <c:pt idx="101">
                  <c:v>99034</c:v>
                </c:pt>
                <c:pt idx="102">
                  <c:v>118572</c:v>
                </c:pt>
                <c:pt idx="103">
                  <c:v>289690</c:v>
                </c:pt>
                <c:pt idx="104">
                  <c:v>232767</c:v>
                </c:pt>
                <c:pt idx="105">
                  <c:v>146475</c:v>
                </c:pt>
                <c:pt idx="106">
                  <c:v>189520</c:v>
                </c:pt>
                <c:pt idx="107">
                  <c:v>707265</c:v>
                </c:pt>
                <c:pt idx="108">
                  <c:v>81166</c:v>
                </c:pt>
                <c:pt idx="109">
                  <c:v>218508</c:v>
                </c:pt>
                <c:pt idx="110">
                  <c:v>127713</c:v>
                </c:pt>
                <c:pt idx="111">
                  <c:v>116902</c:v>
                </c:pt>
                <c:pt idx="112">
                  <c:v>164075</c:v>
                </c:pt>
                <c:pt idx="113">
                  <c:v>130653</c:v>
                </c:pt>
                <c:pt idx="114">
                  <c:v>78007</c:v>
                </c:pt>
                <c:pt idx="115">
                  <c:v>105166</c:v>
                </c:pt>
                <c:pt idx="116">
                  <c:v>160802</c:v>
                </c:pt>
                <c:pt idx="117">
                  <c:v>235904</c:v>
                </c:pt>
                <c:pt idx="118">
                  <c:v>386115</c:v>
                </c:pt>
                <c:pt idx="119">
                  <c:v>178139</c:v>
                </c:pt>
                <c:pt idx="120">
                  <c:v>165713</c:v>
                </c:pt>
                <c:pt idx="121">
                  <c:v>113785</c:v>
                </c:pt>
                <c:pt idx="122">
                  <c:v>68342</c:v>
                </c:pt>
                <c:pt idx="123">
                  <c:v>59066</c:v>
                </c:pt>
                <c:pt idx="124">
                  <c:v>80175</c:v>
                </c:pt>
                <c:pt idx="125">
                  <c:v>122389</c:v>
                </c:pt>
                <c:pt idx="126">
                  <c:v>103605</c:v>
                </c:pt>
                <c:pt idx="127">
                  <c:v>96843</c:v>
                </c:pt>
                <c:pt idx="128">
                  <c:v>160407</c:v>
                </c:pt>
                <c:pt idx="129">
                  <c:v>369170</c:v>
                </c:pt>
                <c:pt idx="130">
                  <c:v>675149</c:v>
                </c:pt>
                <c:pt idx="131">
                  <c:v>256161</c:v>
                </c:pt>
                <c:pt idx="132">
                  <c:v>185724</c:v>
                </c:pt>
                <c:pt idx="133">
                  <c:v>133373</c:v>
                </c:pt>
                <c:pt idx="134">
                  <c:v>129303</c:v>
                </c:pt>
                <c:pt idx="135">
                  <c:v>119372</c:v>
                </c:pt>
                <c:pt idx="136">
                  <c:v>117749</c:v>
                </c:pt>
                <c:pt idx="137">
                  <c:v>82797</c:v>
                </c:pt>
                <c:pt idx="138">
                  <c:v>110916</c:v>
                </c:pt>
                <c:pt idx="139">
                  <c:v>198034</c:v>
                </c:pt>
                <c:pt idx="140">
                  <c:v>211380</c:v>
                </c:pt>
                <c:pt idx="141">
                  <c:v>200246</c:v>
                </c:pt>
                <c:pt idx="142">
                  <c:v>314115</c:v>
                </c:pt>
                <c:pt idx="143">
                  <c:v>271401</c:v>
                </c:pt>
                <c:pt idx="144">
                  <c:v>313444</c:v>
                </c:pt>
                <c:pt idx="145">
                  <c:v>234247</c:v>
                </c:pt>
                <c:pt idx="146">
                  <c:v>1254363</c:v>
                </c:pt>
                <c:pt idx="147">
                  <c:v>521247</c:v>
                </c:pt>
                <c:pt idx="148">
                  <c:v>233554</c:v>
                </c:pt>
                <c:pt idx="149">
                  <c:v>233950</c:v>
                </c:pt>
                <c:pt idx="150">
                  <c:v>258969</c:v>
                </c:pt>
                <c:pt idx="151">
                  <c:v>217407</c:v>
                </c:pt>
                <c:pt idx="152">
                  <c:v>304624</c:v>
                </c:pt>
                <c:pt idx="153">
                  <c:v>392253</c:v>
                </c:pt>
                <c:pt idx="154">
                  <c:v>309489</c:v>
                </c:pt>
                <c:pt idx="155">
                  <c:v>302139</c:v>
                </c:pt>
                <c:pt idx="156">
                  <c:v>291321</c:v>
                </c:pt>
                <c:pt idx="157">
                  <c:v>168475</c:v>
                </c:pt>
                <c:pt idx="158">
                  <c:v>126816</c:v>
                </c:pt>
                <c:pt idx="159">
                  <c:v>276000</c:v>
                </c:pt>
                <c:pt idx="160">
                  <c:v>423190</c:v>
                </c:pt>
                <c:pt idx="161">
                  <c:v>395283</c:v>
                </c:pt>
                <c:pt idx="162">
                  <c:v>195985</c:v>
                </c:pt>
                <c:pt idx="163">
                  <c:v>235869</c:v>
                </c:pt>
                <c:pt idx="164">
                  <c:v>187850</c:v>
                </c:pt>
                <c:pt idx="165">
                  <c:v>172804</c:v>
                </c:pt>
                <c:pt idx="166">
                  <c:v>112805</c:v>
                </c:pt>
                <c:pt idx="167">
                  <c:v>254822</c:v>
                </c:pt>
                <c:pt idx="168">
                  <c:v>152286</c:v>
                </c:pt>
                <c:pt idx="169">
                  <c:v>166198</c:v>
                </c:pt>
                <c:pt idx="170">
                  <c:v>119872</c:v>
                </c:pt>
                <c:pt idx="171">
                  <c:v>88543</c:v>
                </c:pt>
                <c:pt idx="172">
                  <c:v>214465</c:v>
                </c:pt>
                <c:pt idx="173">
                  <c:v>308935</c:v>
                </c:pt>
                <c:pt idx="174">
                  <c:v>220202</c:v>
                </c:pt>
                <c:pt idx="175">
                  <c:v>111625</c:v>
                </c:pt>
                <c:pt idx="176">
                  <c:v>125243</c:v>
                </c:pt>
                <c:pt idx="177">
                  <c:v>168699</c:v>
                </c:pt>
                <c:pt idx="178">
                  <c:v>125749</c:v>
                </c:pt>
                <c:pt idx="179">
                  <c:v>551803</c:v>
                </c:pt>
                <c:pt idx="180">
                  <c:v>454715</c:v>
                </c:pt>
                <c:pt idx="181">
                  <c:v>300118</c:v>
                </c:pt>
                <c:pt idx="182">
                  <c:v>203551</c:v>
                </c:pt>
                <c:pt idx="183">
                  <c:v>217528</c:v>
                </c:pt>
                <c:pt idx="184">
                  <c:v>362807</c:v>
                </c:pt>
                <c:pt idx="185">
                  <c:v>444664</c:v>
                </c:pt>
                <c:pt idx="186">
                  <c:v>472305</c:v>
                </c:pt>
                <c:pt idx="187">
                  <c:v>339919</c:v>
                </c:pt>
                <c:pt idx="188">
                  <c:v>322151</c:v>
                </c:pt>
                <c:pt idx="189">
                  <c:v>584451</c:v>
                </c:pt>
                <c:pt idx="190">
                  <c:v>512146</c:v>
                </c:pt>
                <c:pt idx="191">
                  <c:v>278750</c:v>
                </c:pt>
                <c:pt idx="192">
                  <c:v>382501</c:v>
                </c:pt>
                <c:pt idx="193">
                  <c:v>708455</c:v>
                </c:pt>
                <c:pt idx="194">
                  <c:v>424056</c:v>
                </c:pt>
                <c:pt idx="195">
                  <c:v>203888</c:v>
                </c:pt>
                <c:pt idx="196">
                  <c:v>260715</c:v>
                </c:pt>
                <c:pt idx="197">
                  <c:v>329259</c:v>
                </c:pt>
                <c:pt idx="198">
                  <c:v>285821</c:v>
                </c:pt>
                <c:pt idx="199">
                  <c:v>209055</c:v>
                </c:pt>
                <c:pt idx="200">
                  <c:v>575506</c:v>
                </c:pt>
                <c:pt idx="201">
                  <c:v>545557</c:v>
                </c:pt>
                <c:pt idx="202">
                  <c:v>549401</c:v>
                </c:pt>
                <c:pt idx="203">
                  <c:v>698376</c:v>
                </c:pt>
                <c:pt idx="204">
                  <c:v>924899</c:v>
                </c:pt>
                <c:pt idx="205">
                  <c:v>439681</c:v>
                </c:pt>
                <c:pt idx="206">
                  <c:v>352012</c:v>
                </c:pt>
                <c:pt idx="207">
                  <c:v>522083</c:v>
                </c:pt>
                <c:pt idx="208">
                  <c:v>459760</c:v>
                </c:pt>
                <c:pt idx="209">
                  <c:v>413624</c:v>
                </c:pt>
                <c:pt idx="210">
                  <c:v>502105</c:v>
                </c:pt>
                <c:pt idx="211">
                  <c:v>345734</c:v>
                </c:pt>
                <c:pt idx="212">
                  <c:v>374733</c:v>
                </c:pt>
                <c:pt idx="213">
                  <c:v>269647</c:v>
                </c:pt>
                <c:pt idx="214">
                  <c:v>393526</c:v>
                </c:pt>
                <c:pt idx="215">
                  <c:v>308412</c:v>
                </c:pt>
                <c:pt idx="216">
                  <c:v>258428</c:v>
                </c:pt>
                <c:pt idx="217">
                  <c:v>171527</c:v>
                </c:pt>
                <c:pt idx="218">
                  <c:v>235946</c:v>
                </c:pt>
                <c:pt idx="219">
                  <c:v>213239</c:v>
                </c:pt>
                <c:pt idx="220">
                  <c:v>159997</c:v>
                </c:pt>
                <c:pt idx="221">
                  <c:v>243892</c:v>
                </c:pt>
                <c:pt idx="222">
                  <c:v>315279</c:v>
                </c:pt>
                <c:pt idx="223">
                  <c:v>423782</c:v>
                </c:pt>
                <c:pt idx="224">
                  <c:v>225292</c:v>
                </c:pt>
                <c:pt idx="225">
                  <c:v>171309</c:v>
                </c:pt>
                <c:pt idx="226">
                  <c:v>146233</c:v>
                </c:pt>
                <c:pt idx="227">
                  <c:v>137256</c:v>
                </c:pt>
                <c:pt idx="228">
                  <c:v>289730</c:v>
                </c:pt>
                <c:pt idx="229">
                  <c:v>215847</c:v>
                </c:pt>
                <c:pt idx="230">
                  <c:v>488384</c:v>
                </c:pt>
                <c:pt idx="231">
                  <c:v>552209</c:v>
                </c:pt>
                <c:pt idx="232">
                  <c:v>320714</c:v>
                </c:pt>
                <c:pt idx="233">
                  <c:v>417264</c:v>
                </c:pt>
                <c:pt idx="234">
                  <c:v>553855</c:v>
                </c:pt>
                <c:pt idx="235">
                  <c:v>1072915</c:v>
                </c:pt>
                <c:pt idx="236">
                  <c:v>456405</c:v>
                </c:pt>
                <c:pt idx="237">
                  <c:v>208011</c:v>
                </c:pt>
                <c:pt idx="238">
                  <c:v>183023</c:v>
                </c:pt>
                <c:pt idx="239">
                  <c:v>435125</c:v>
                </c:pt>
                <c:pt idx="240">
                  <c:v>248026</c:v>
                </c:pt>
                <c:pt idx="241">
                  <c:v>264922</c:v>
                </c:pt>
                <c:pt idx="242">
                  <c:v>164347</c:v>
                </c:pt>
                <c:pt idx="243">
                  <c:v>113669</c:v>
                </c:pt>
                <c:pt idx="244">
                  <c:v>107054</c:v>
                </c:pt>
                <c:pt idx="245">
                  <c:v>100822</c:v>
                </c:pt>
                <c:pt idx="246">
                  <c:v>169628</c:v>
                </c:pt>
                <c:pt idx="247">
                  <c:v>123524</c:v>
                </c:pt>
                <c:pt idx="248">
                  <c:v>299914</c:v>
                </c:pt>
                <c:pt idx="249">
                  <c:v>271527</c:v>
                </c:pt>
                <c:pt idx="250">
                  <c:v>265459</c:v>
                </c:pt>
                <c:pt idx="251">
                  <c:v>259446</c:v>
                </c:pt>
                <c:pt idx="252">
                  <c:v>201071</c:v>
                </c:pt>
                <c:pt idx="253">
                  <c:v>131946</c:v>
                </c:pt>
                <c:pt idx="254">
                  <c:v>247557</c:v>
                </c:pt>
                <c:pt idx="255">
                  <c:v>139399</c:v>
                </c:pt>
                <c:pt idx="256">
                  <c:v>204565</c:v>
                </c:pt>
                <c:pt idx="257">
                  <c:v>215855</c:v>
                </c:pt>
                <c:pt idx="258">
                  <c:v>144421</c:v>
                </c:pt>
                <c:pt idx="259">
                  <c:v>159707</c:v>
                </c:pt>
                <c:pt idx="260">
                  <c:v>290864</c:v>
                </c:pt>
                <c:pt idx="261">
                  <c:v>202036</c:v>
                </c:pt>
                <c:pt idx="262">
                  <c:v>201538</c:v>
                </c:pt>
                <c:pt idx="263">
                  <c:v>238158</c:v>
                </c:pt>
                <c:pt idx="264">
                  <c:v>242765</c:v>
                </c:pt>
                <c:pt idx="265">
                  <c:v>179624</c:v>
                </c:pt>
                <c:pt idx="266">
                  <c:v>178368</c:v>
                </c:pt>
                <c:pt idx="267">
                  <c:v>198571</c:v>
                </c:pt>
                <c:pt idx="268">
                  <c:v>288102</c:v>
                </c:pt>
                <c:pt idx="269">
                  <c:v>238512</c:v>
                </c:pt>
                <c:pt idx="270">
                  <c:v>317696</c:v>
                </c:pt>
                <c:pt idx="271">
                  <c:v>331850</c:v>
                </c:pt>
                <c:pt idx="272">
                  <c:v>493013</c:v>
                </c:pt>
                <c:pt idx="273">
                  <c:v>195701</c:v>
                </c:pt>
                <c:pt idx="274">
                  <c:v>94817</c:v>
                </c:pt>
                <c:pt idx="275">
                  <c:v>98748</c:v>
                </c:pt>
                <c:pt idx="276">
                  <c:v>147975</c:v>
                </c:pt>
                <c:pt idx="277">
                  <c:v>116416</c:v>
                </c:pt>
                <c:pt idx="278">
                  <c:v>203181</c:v>
                </c:pt>
                <c:pt idx="279">
                  <c:v>239087</c:v>
                </c:pt>
                <c:pt idx="280">
                  <c:v>203625</c:v>
                </c:pt>
                <c:pt idx="281">
                  <c:v>146214</c:v>
                </c:pt>
                <c:pt idx="282">
                  <c:v>109113</c:v>
                </c:pt>
                <c:pt idx="283">
                  <c:v>154589</c:v>
                </c:pt>
                <c:pt idx="284">
                  <c:v>570285</c:v>
                </c:pt>
                <c:pt idx="285">
                  <c:v>754458</c:v>
                </c:pt>
                <c:pt idx="286">
                  <c:v>359997</c:v>
                </c:pt>
                <c:pt idx="287">
                  <c:v>275257</c:v>
                </c:pt>
                <c:pt idx="288">
                  <c:v>302250</c:v>
                </c:pt>
                <c:pt idx="289">
                  <c:v>207995</c:v>
                </c:pt>
                <c:pt idx="290">
                  <c:v>155068</c:v>
                </c:pt>
                <c:pt idx="291">
                  <c:v>607752</c:v>
                </c:pt>
                <c:pt idx="292">
                  <c:v>491049</c:v>
                </c:pt>
                <c:pt idx="293">
                  <c:v>435830</c:v>
                </c:pt>
                <c:pt idx="294">
                  <c:v>338756</c:v>
                </c:pt>
                <c:pt idx="295">
                  <c:v>336375</c:v>
                </c:pt>
                <c:pt idx="296">
                  <c:v>253006</c:v>
                </c:pt>
                <c:pt idx="297">
                  <c:v>222311</c:v>
                </c:pt>
                <c:pt idx="298">
                  <c:v>160919</c:v>
                </c:pt>
                <c:pt idx="299">
                  <c:v>207736</c:v>
                </c:pt>
                <c:pt idx="300">
                  <c:v>459198</c:v>
                </c:pt>
                <c:pt idx="301">
                  <c:v>612843</c:v>
                </c:pt>
                <c:pt idx="302">
                  <c:v>256532</c:v>
                </c:pt>
                <c:pt idx="303">
                  <c:v>211287</c:v>
                </c:pt>
                <c:pt idx="304">
                  <c:v>218517</c:v>
                </c:pt>
                <c:pt idx="305">
                  <c:v>232956</c:v>
                </c:pt>
                <c:pt idx="306">
                  <c:v>310685</c:v>
                </c:pt>
                <c:pt idx="307">
                  <c:v>437943</c:v>
                </c:pt>
                <c:pt idx="308">
                  <c:v>371483</c:v>
                </c:pt>
                <c:pt idx="309">
                  <c:v>226867</c:v>
                </c:pt>
                <c:pt idx="310">
                  <c:v>500285</c:v>
                </c:pt>
                <c:pt idx="311">
                  <c:v>390927</c:v>
                </c:pt>
                <c:pt idx="312">
                  <c:v>282884</c:v>
                </c:pt>
                <c:pt idx="313">
                  <c:v>215716</c:v>
                </c:pt>
                <c:pt idx="314">
                  <c:v>253405</c:v>
                </c:pt>
                <c:pt idx="315">
                  <c:v>236892</c:v>
                </c:pt>
                <c:pt idx="316">
                  <c:v>143107</c:v>
                </c:pt>
                <c:pt idx="317">
                  <c:v>102159</c:v>
                </c:pt>
                <c:pt idx="318">
                  <c:v>115733</c:v>
                </c:pt>
                <c:pt idx="319">
                  <c:v>111834</c:v>
                </c:pt>
                <c:pt idx="320">
                  <c:v>101850</c:v>
                </c:pt>
                <c:pt idx="321">
                  <c:v>165162</c:v>
                </c:pt>
                <c:pt idx="322">
                  <c:v>102841</c:v>
                </c:pt>
                <c:pt idx="323">
                  <c:v>87493</c:v>
                </c:pt>
                <c:pt idx="324">
                  <c:v>83095</c:v>
                </c:pt>
                <c:pt idx="325">
                  <c:v>86941</c:v>
                </c:pt>
                <c:pt idx="326">
                  <c:v>193119</c:v>
                </c:pt>
                <c:pt idx="327">
                  <c:v>174260</c:v>
                </c:pt>
                <c:pt idx="328">
                  <c:v>172894</c:v>
                </c:pt>
                <c:pt idx="329">
                  <c:v>124358</c:v>
                </c:pt>
                <c:pt idx="330">
                  <c:v>313239</c:v>
                </c:pt>
                <c:pt idx="331">
                  <c:v>676946</c:v>
                </c:pt>
                <c:pt idx="332">
                  <c:v>661308</c:v>
                </c:pt>
                <c:pt idx="333">
                  <c:v>455913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6F3-48EB-80A3-78698FD3DD9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phoenix_de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Sheet1!$Z$2:$Z$335</c:f>
              <c:numCache>
                <c:formatCode>General</c:formatCode>
                <c:ptCount val="334"/>
                <c:pt idx="0">
                  <c:v>12362</c:v>
                </c:pt>
                <c:pt idx="1">
                  <c:v>15425</c:v>
                </c:pt>
                <c:pt idx="2">
                  <c:v>8863</c:v>
                </c:pt>
                <c:pt idx="3">
                  <c:v>3684</c:v>
                </c:pt>
                <c:pt idx="4">
                  <c:v>3913</c:v>
                </c:pt>
                <c:pt idx="5">
                  <c:v>19105</c:v>
                </c:pt>
                <c:pt idx="6">
                  <c:v>10627</c:v>
                </c:pt>
                <c:pt idx="7">
                  <c:v>58584</c:v>
                </c:pt>
                <c:pt idx="8">
                  <c:v>28621</c:v>
                </c:pt>
                <c:pt idx="9">
                  <c:v>20369</c:v>
                </c:pt>
                <c:pt idx="10">
                  <c:v>14548</c:v>
                </c:pt>
                <c:pt idx="11">
                  <c:v>9460</c:v>
                </c:pt>
                <c:pt idx="12">
                  <c:v>10939</c:v>
                </c:pt>
                <c:pt idx="13">
                  <c:v>21778</c:v>
                </c:pt>
                <c:pt idx="14">
                  <c:v>11674</c:v>
                </c:pt>
                <c:pt idx="15">
                  <c:v>10095</c:v>
                </c:pt>
                <c:pt idx="16">
                  <c:v>9579</c:v>
                </c:pt>
                <c:pt idx="17">
                  <c:v>22691</c:v>
                </c:pt>
                <c:pt idx="18">
                  <c:v>10244</c:v>
                </c:pt>
                <c:pt idx="19">
                  <c:v>37304</c:v>
                </c:pt>
                <c:pt idx="20">
                  <c:v>32674</c:v>
                </c:pt>
                <c:pt idx="21">
                  <c:v>8292</c:v>
                </c:pt>
                <c:pt idx="22">
                  <c:v>7382</c:v>
                </c:pt>
                <c:pt idx="23">
                  <c:v>16633</c:v>
                </c:pt>
                <c:pt idx="24">
                  <c:v>9372</c:v>
                </c:pt>
                <c:pt idx="25">
                  <c:v>6585</c:v>
                </c:pt>
                <c:pt idx="26">
                  <c:v>25625</c:v>
                </c:pt>
                <c:pt idx="27">
                  <c:v>12154</c:v>
                </c:pt>
                <c:pt idx="28">
                  <c:v>22404</c:v>
                </c:pt>
                <c:pt idx="29">
                  <c:v>83667</c:v>
                </c:pt>
                <c:pt idx="30">
                  <c:v>146175</c:v>
                </c:pt>
                <c:pt idx="31">
                  <c:v>74226</c:v>
                </c:pt>
                <c:pt idx="32">
                  <c:v>37896</c:v>
                </c:pt>
                <c:pt idx="33">
                  <c:v>32756</c:v>
                </c:pt>
                <c:pt idx="34">
                  <c:v>37013</c:v>
                </c:pt>
                <c:pt idx="35">
                  <c:v>17482</c:v>
                </c:pt>
                <c:pt idx="36">
                  <c:v>14897</c:v>
                </c:pt>
                <c:pt idx="37">
                  <c:v>17162</c:v>
                </c:pt>
                <c:pt idx="38">
                  <c:v>16289</c:v>
                </c:pt>
                <c:pt idx="39">
                  <c:v>18002</c:v>
                </c:pt>
                <c:pt idx="40">
                  <c:v>23445</c:v>
                </c:pt>
                <c:pt idx="41">
                  <c:v>32526</c:v>
                </c:pt>
                <c:pt idx="42">
                  <c:v>24383</c:v>
                </c:pt>
                <c:pt idx="43">
                  <c:v>36309</c:v>
                </c:pt>
                <c:pt idx="44">
                  <c:v>21024</c:v>
                </c:pt>
                <c:pt idx="45">
                  <c:v>23293</c:v>
                </c:pt>
                <c:pt idx="46">
                  <c:v>20196</c:v>
                </c:pt>
                <c:pt idx="47">
                  <c:v>30288</c:v>
                </c:pt>
                <c:pt idx="48">
                  <c:v>109451</c:v>
                </c:pt>
                <c:pt idx="49">
                  <c:v>154803</c:v>
                </c:pt>
                <c:pt idx="50">
                  <c:v>61008</c:v>
                </c:pt>
                <c:pt idx="51">
                  <c:v>33598</c:v>
                </c:pt>
                <c:pt idx="52">
                  <c:v>28297</c:v>
                </c:pt>
                <c:pt idx="53">
                  <c:v>56888</c:v>
                </c:pt>
                <c:pt idx="54">
                  <c:v>47606</c:v>
                </c:pt>
                <c:pt idx="55">
                  <c:v>65999</c:v>
                </c:pt>
                <c:pt idx="56">
                  <c:v>110022</c:v>
                </c:pt>
                <c:pt idx="57">
                  <c:v>54347</c:v>
                </c:pt>
                <c:pt idx="58">
                  <c:v>35751</c:v>
                </c:pt>
                <c:pt idx="59">
                  <c:v>29782</c:v>
                </c:pt>
                <c:pt idx="60">
                  <c:v>25609</c:v>
                </c:pt>
                <c:pt idx="61">
                  <c:v>20669</c:v>
                </c:pt>
                <c:pt idx="62">
                  <c:v>14166</c:v>
                </c:pt>
                <c:pt idx="63">
                  <c:v>24822</c:v>
                </c:pt>
                <c:pt idx="64">
                  <c:v>26088</c:v>
                </c:pt>
                <c:pt idx="65">
                  <c:v>27294</c:v>
                </c:pt>
                <c:pt idx="66">
                  <c:v>17596</c:v>
                </c:pt>
                <c:pt idx="67">
                  <c:v>15933</c:v>
                </c:pt>
                <c:pt idx="68">
                  <c:v>14014</c:v>
                </c:pt>
                <c:pt idx="69">
                  <c:v>15841</c:v>
                </c:pt>
                <c:pt idx="70">
                  <c:v>10201</c:v>
                </c:pt>
                <c:pt idx="71">
                  <c:v>8264</c:v>
                </c:pt>
                <c:pt idx="72">
                  <c:v>11556</c:v>
                </c:pt>
                <c:pt idx="73">
                  <c:v>7468</c:v>
                </c:pt>
                <c:pt idx="74">
                  <c:v>55993</c:v>
                </c:pt>
                <c:pt idx="75">
                  <c:v>17194</c:v>
                </c:pt>
                <c:pt idx="76">
                  <c:v>97731</c:v>
                </c:pt>
                <c:pt idx="77">
                  <c:v>143100</c:v>
                </c:pt>
                <c:pt idx="78">
                  <c:v>41267</c:v>
                </c:pt>
                <c:pt idx="79">
                  <c:v>14188</c:v>
                </c:pt>
                <c:pt idx="80">
                  <c:v>17089</c:v>
                </c:pt>
                <c:pt idx="81">
                  <c:v>12568</c:v>
                </c:pt>
                <c:pt idx="82">
                  <c:v>10120</c:v>
                </c:pt>
                <c:pt idx="83">
                  <c:v>62466</c:v>
                </c:pt>
                <c:pt idx="84">
                  <c:v>52227</c:v>
                </c:pt>
                <c:pt idx="85">
                  <c:v>41448</c:v>
                </c:pt>
                <c:pt idx="86">
                  <c:v>24029</c:v>
                </c:pt>
                <c:pt idx="87">
                  <c:v>16149</c:v>
                </c:pt>
                <c:pt idx="88">
                  <c:v>11744</c:v>
                </c:pt>
                <c:pt idx="89">
                  <c:v>10698</c:v>
                </c:pt>
                <c:pt idx="90">
                  <c:v>40185</c:v>
                </c:pt>
                <c:pt idx="91">
                  <c:v>24690</c:v>
                </c:pt>
                <c:pt idx="92">
                  <c:v>10733</c:v>
                </c:pt>
                <c:pt idx="93">
                  <c:v>13918</c:v>
                </c:pt>
                <c:pt idx="94">
                  <c:v>33290</c:v>
                </c:pt>
                <c:pt idx="95">
                  <c:v>34656</c:v>
                </c:pt>
                <c:pt idx="96">
                  <c:v>28691</c:v>
                </c:pt>
                <c:pt idx="97">
                  <c:v>13596</c:v>
                </c:pt>
                <c:pt idx="98">
                  <c:v>11800</c:v>
                </c:pt>
                <c:pt idx="99">
                  <c:v>12713</c:v>
                </c:pt>
                <c:pt idx="100">
                  <c:v>13677</c:v>
                </c:pt>
                <c:pt idx="101">
                  <c:v>19111</c:v>
                </c:pt>
                <c:pt idx="102">
                  <c:v>13205</c:v>
                </c:pt>
                <c:pt idx="103">
                  <c:v>9496</c:v>
                </c:pt>
                <c:pt idx="104">
                  <c:v>11402</c:v>
                </c:pt>
                <c:pt idx="105">
                  <c:v>9533</c:v>
                </c:pt>
                <c:pt idx="106">
                  <c:v>7925</c:v>
                </c:pt>
                <c:pt idx="107">
                  <c:v>5933</c:v>
                </c:pt>
                <c:pt idx="108">
                  <c:v>13760</c:v>
                </c:pt>
                <c:pt idx="109">
                  <c:v>9755</c:v>
                </c:pt>
                <c:pt idx="110">
                  <c:v>10137</c:v>
                </c:pt>
                <c:pt idx="111">
                  <c:v>9697</c:v>
                </c:pt>
                <c:pt idx="112">
                  <c:v>8004</c:v>
                </c:pt>
                <c:pt idx="113">
                  <c:v>8959</c:v>
                </c:pt>
                <c:pt idx="114">
                  <c:v>6149</c:v>
                </c:pt>
                <c:pt idx="115">
                  <c:v>4061</c:v>
                </c:pt>
                <c:pt idx="116">
                  <c:v>3434</c:v>
                </c:pt>
                <c:pt idx="117">
                  <c:v>2155</c:v>
                </c:pt>
                <c:pt idx="118">
                  <c:v>13621</c:v>
                </c:pt>
                <c:pt idx="119">
                  <c:v>9410</c:v>
                </c:pt>
                <c:pt idx="120">
                  <c:v>9018</c:v>
                </c:pt>
                <c:pt idx="121">
                  <c:v>5772</c:v>
                </c:pt>
                <c:pt idx="122">
                  <c:v>7745</c:v>
                </c:pt>
                <c:pt idx="123">
                  <c:v>5839</c:v>
                </c:pt>
                <c:pt idx="124">
                  <c:v>11502</c:v>
                </c:pt>
                <c:pt idx="125">
                  <c:v>26835</c:v>
                </c:pt>
                <c:pt idx="126">
                  <c:v>19939</c:v>
                </c:pt>
                <c:pt idx="127">
                  <c:v>28819</c:v>
                </c:pt>
                <c:pt idx="128">
                  <c:v>28705</c:v>
                </c:pt>
                <c:pt idx="129">
                  <c:v>81129</c:v>
                </c:pt>
                <c:pt idx="130">
                  <c:v>49347</c:v>
                </c:pt>
                <c:pt idx="131">
                  <c:v>10638</c:v>
                </c:pt>
                <c:pt idx="132">
                  <c:v>11678</c:v>
                </c:pt>
                <c:pt idx="133">
                  <c:v>15601</c:v>
                </c:pt>
                <c:pt idx="134">
                  <c:v>85543</c:v>
                </c:pt>
                <c:pt idx="135">
                  <c:v>119352</c:v>
                </c:pt>
                <c:pt idx="136">
                  <c:v>27552</c:v>
                </c:pt>
                <c:pt idx="137">
                  <c:v>26652</c:v>
                </c:pt>
                <c:pt idx="138">
                  <c:v>20981</c:v>
                </c:pt>
                <c:pt idx="139">
                  <c:v>16392</c:v>
                </c:pt>
                <c:pt idx="140">
                  <c:v>18095</c:v>
                </c:pt>
                <c:pt idx="141">
                  <c:v>30015</c:v>
                </c:pt>
                <c:pt idx="142">
                  <c:v>26028</c:v>
                </c:pt>
                <c:pt idx="143">
                  <c:v>15439</c:v>
                </c:pt>
                <c:pt idx="144">
                  <c:v>13315</c:v>
                </c:pt>
                <c:pt idx="145">
                  <c:v>15718</c:v>
                </c:pt>
                <c:pt idx="146">
                  <c:v>23966</c:v>
                </c:pt>
                <c:pt idx="147">
                  <c:v>34407</c:v>
                </c:pt>
                <c:pt idx="148">
                  <c:v>21975</c:v>
                </c:pt>
                <c:pt idx="149">
                  <c:v>26800</c:v>
                </c:pt>
                <c:pt idx="150">
                  <c:v>27601</c:v>
                </c:pt>
                <c:pt idx="151">
                  <c:v>29931</c:v>
                </c:pt>
                <c:pt idx="152">
                  <c:v>20063</c:v>
                </c:pt>
                <c:pt idx="153">
                  <c:v>24587</c:v>
                </c:pt>
                <c:pt idx="154">
                  <c:v>61200</c:v>
                </c:pt>
                <c:pt idx="155">
                  <c:v>79492</c:v>
                </c:pt>
                <c:pt idx="156">
                  <c:v>55089</c:v>
                </c:pt>
                <c:pt idx="157">
                  <c:v>28169</c:v>
                </c:pt>
                <c:pt idx="158">
                  <c:v>42920</c:v>
                </c:pt>
                <c:pt idx="159">
                  <c:v>41685</c:v>
                </c:pt>
                <c:pt idx="160">
                  <c:v>26878</c:v>
                </c:pt>
                <c:pt idx="161">
                  <c:v>26095</c:v>
                </c:pt>
                <c:pt idx="162">
                  <c:v>17322</c:v>
                </c:pt>
                <c:pt idx="163">
                  <c:v>13282</c:v>
                </c:pt>
                <c:pt idx="164">
                  <c:v>13525</c:v>
                </c:pt>
                <c:pt idx="165">
                  <c:v>14108</c:v>
                </c:pt>
                <c:pt idx="166">
                  <c:v>21025</c:v>
                </c:pt>
                <c:pt idx="167">
                  <c:v>20760</c:v>
                </c:pt>
                <c:pt idx="168">
                  <c:v>20019</c:v>
                </c:pt>
                <c:pt idx="169">
                  <c:v>11427</c:v>
                </c:pt>
                <c:pt idx="170">
                  <c:v>12330</c:v>
                </c:pt>
                <c:pt idx="171">
                  <c:v>8564</c:v>
                </c:pt>
                <c:pt idx="172">
                  <c:v>10179</c:v>
                </c:pt>
                <c:pt idx="173">
                  <c:v>13912</c:v>
                </c:pt>
                <c:pt idx="174">
                  <c:v>15094</c:v>
                </c:pt>
                <c:pt idx="175">
                  <c:v>12787</c:v>
                </c:pt>
                <c:pt idx="176">
                  <c:v>14631</c:v>
                </c:pt>
                <c:pt idx="177">
                  <c:v>17941</c:v>
                </c:pt>
                <c:pt idx="178">
                  <c:v>19213</c:v>
                </c:pt>
                <c:pt idx="179">
                  <c:v>24498</c:v>
                </c:pt>
                <c:pt idx="180">
                  <c:v>16117</c:v>
                </c:pt>
                <c:pt idx="181">
                  <c:v>10261</c:v>
                </c:pt>
                <c:pt idx="182">
                  <c:v>14679</c:v>
                </c:pt>
                <c:pt idx="183">
                  <c:v>9742</c:v>
                </c:pt>
                <c:pt idx="184">
                  <c:v>10471</c:v>
                </c:pt>
                <c:pt idx="185">
                  <c:v>15567</c:v>
                </c:pt>
                <c:pt idx="186">
                  <c:v>10578</c:v>
                </c:pt>
                <c:pt idx="187">
                  <c:v>10924</c:v>
                </c:pt>
                <c:pt idx="188">
                  <c:v>12786</c:v>
                </c:pt>
                <c:pt idx="189">
                  <c:v>8099</c:v>
                </c:pt>
                <c:pt idx="190">
                  <c:v>11272</c:v>
                </c:pt>
                <c:pt idx="191">
                  <c:v>63397</c:v>
                </c:pt>
                <c:pt idx="192">
                  <c:v>83041</c:v>
                </c:pt>
                <c:pt idx="193">
                  <c:v>33358</c:v>
                </c:pt>
                <c:pt idx="194">
                  <c:v>25921</c:v>
                </c:pt>
                <c:pt idx="195">
                  <c:v>20177</c:v>
                </c:pt>
                <c:pt idx="196">
                  <c:v>28428</c:v>
                </c:pt>
                <c:pt idx="197">
                  <c:v>38307</c:v>
                </c:pt>
                <c:pt idx="198">
                  <c:v>66257</c:v>
                </c:pt>
                <c:pt idx="199">
                  <c:v>41589</c:v>
                </c:pt>
                <c:pt idx="200">
                  <c:v>36867</c:v>
                </c:pt>
                <c:pt idx="201">
                  <c:v>43111</c:v>
                </c:pt>
                <c:pt idx="202">
                  <c:v>36487</c:v>
                </c:pt>
                <c:pt idx="203">
                  <c:v>36034</c:v>
                </c:pt>
                <c:pt idx="204">
                  <c:v>33592</c:v>
                </c:pt>
                <c:pt idx="205">
                  <c:v>23751</c:v>
                </c:pt>
                <c:pt idx="206">
                  <c:v>19862</c:v>
                </c:pt>
                <c:pt idx="207">
                  <c:v>17289</c:v>
                </c:pt>
                <c:pt idx="208">
                  <c:v>16438</c:v>
                </c:pt>
                <c:pt idx="209">
                  <c:v>32149</c:v>
                </c:pt>
                <c:pt idx="210">
                  <c:v>17869</c:v>
                </c:pt>
                <c:pt idx="211">
                  <c:v>14932</c:v>
                </c:pt>
                <c:pt idx="212">
                  <c:v>12680</c:v>
                </c:pt>
                <c:pt idx="213">
                  <c:v>7636</c:v>
                </c:pt>
                <c:pt idx="214">
                  <c:v>5484</c:v>
                </c:pt>
                <c:pt idx="215">
                  <c:v>10058</c:v>
                </c:pt>
                <c:pt idx="216">
                  <c:v>8882</c:v>
                </c:pt>
                <c:pt idx="217">
                  <c:v>12103</c:v>
                </c:pt>
                <c:pt idx="218">
                  <c:v>28639</c:v>
                </c:pt>
                <c:pt idx="219">
                  <c:v>27761</c:v>
                </c:pt>
                <c:pt idx="220">
                  <c:v>17905</c:v>
                </c:pt>
                <c:pt idx="221">
                  <c:v>15381</c:v>
                </c:pt>
                <c:pt idx="222">
                  <c:v>18855</c:v>
                </c:pt>
                <c:pt idx="223">
                  <c:v>15946</c:v>
                </c:pt>
                <c:pt idx="224">
                  <c:v>19680</c:v>
                </c:pt>
                <c:pt idx="225">
                  <c:v>19616</c:v>
                </c:pt>
                <c:pt idx="226">
                  <c:v>15413</c:v>
                </c:pt>
                <c:pt idx="227">
                  <c:v>21696</c:v>
                </c:pt>
                <c:pt idx="228">
                  <c:v>30293</c:v>
                </c:pt>
                <c:pt idx="229">
                  <c:v>29504</c:v>
                </c:pt>
                <c:pt idx="230">
                  <c:v>17055</c:v>
                </c:pt>
                <c:pt idx="231">
                  <c:v>9986</c:v>
                </c:pt>
                <c:pt idx="232">
                  <c:v>14403</c:v>
                </c:pt>
                <c:pt idx="233">
                  <c:v>13514</c:v>
                </c:pt>
                <c:pt idx="234">
                  <c:v>17631</c:v>
                </c:pt>
                <c:pt idx="235">
                  <c:v>11029</c:v>
                </c:pt>
                <c:pt idx="236">
                  <c:v>20813</c:v>
                </c:pt>
                <c:pt idx="237">
                  <c:v>28441</c:v>
                </c:pt>
                <c:pt idx="238">
                  <c:v>13808</c:v>
                </c:pt>
                <c:pt idx="239">
                  <c:v>18193</c:v>
                </c:pt>
                <c:pt idx="240">
                  <c:v>17675</c:v>
                </c:pt>
                <c:pt idx="241">
                  <c:v>7518</c:v>
                </c:pt>
                <c:pt idx="242">
                  <c:v>11300</c:v>
                </c:pt>
                <c:pt idx="243">
                  <c:v>21562</c:v>
                </c:pt>
                <c:pt idx="244">
                  <c:v>20237</c:v>
                </c:pt>
                <c:pt idx="245">
                  <c:v>10783</c:v>
                </c:pt>
                <c:pt idx="246">
                  <c:v>14544</c:v>
                </c:pt>
                <c:pt idx="247">
                  <c:v>38149</c:v>
                </c:pt>
                <c:pt idx="248">
                  <c:v>48424</c:v>
                </c:pt>
                <c:pt idx="249">
                  <c:v>20262</c:v>
                </c:pt>
                <c:pt idx="250">
                  <c:v>33155</c:v>
                </c:pt>
                <c:pt idx="251">
                  <c:v>23387</c:v>
                </c:pt>
                <c:pt idx="252">
                  <c:v>42971</c:v>
                </c:pt>
                <c:pt idx="253">
                  <c:v>118260</c:v>
                </c:pt>
                <c:pt idx="254">
                  <c:v>82538</c:v>
                </c:pt>
                <c:pt idx="255">
                  <c:v>16682</c:v>
                </c:pt>
                <c:pt idx="256">
                  <c:v>19462</c:v>
                </c:pt>
                <c:pt idx="257">
                  <c:v>30643</c:v>
                </c:pt>
                <c:pt idx="258">
                  <c:v>19543</c:v>
                </c:pt>
                <c:pt idx="259">
                  <c:v>14119</c:v>
                </c:pt>
                <c:pt idx="260">
                  <c:v>21109</c:v>
                </c:pt>
                <c:pt idx="261">
                  <c:v>20140</c:v>
                </c:pt>
                <c:pt idx="262">
                  <c:v>14123</c:v>
                </c:pt>
                <c:pt idx="263">
                  <c:v>19027</c:v>
                </c:pt>
                <c:pt idx="264">
                  <c:v>20780</c:v>
                </c:pt>
                <c:pt idx="265">
                  <c:v>117519</c:v>
                </c:pt>
                <c:pt idx="266">
                  <c:v>579293</c:v>
                </c:pt>
                <c:pt idx="267">
                  <c:v>273146</c:v>
                </c:pt>
                <c:pt idx="268">
                  <c:v>68666</c:v>
                </c:pt>
                <c:pt idx="269">
                  <c:v>34291</c:v>
                </c:pt>
                <c:pt idx="270">
                  <c:v>28886</c:v>
                </c:pt>
                <c:pt idx="271">
                  <c:v>38353</c:v>
                </c:pt>
                <c:pt idx="272">
                  <c:v>38059</c:v>
                </c:pt>
                <c:pt idx="273">
                  <c:v>69613</c:v>
                </c:pt>
                <c:pt idx="274">
                  <c:v>51654</c:v>
                </c:pt>
                <c:pt idx="275">
                  <c:v>30611</c:v>
                </c:pt>
                <c:pt idx="276">
                  <c:v>25153</c:v>
                </c:pt>
                <c:pt idx="277">
                  <c:v>38206</c:v>
                </c:pt>
                <c:pt idx="278">
                  <c:v>45043</c:v>
                </c:pt>
                <c:pt idx="279">
                  <c:v>49304</c:v>
                </c:pt>
                <c:pt idx="280">
                  <c:v>56755</c:v>
                </c:pt>
                <c:pt idx="281">
                  <c:v>53000</c:v>
                </c:pt>
                <c:pt idx="282">
                  <c:v>38538</c:v>
                </c:pt>
                <c:pt idx="283">
                  <c:v>26448</c:v>
                </c:pt>
                <c:pt idx="284">
                  <c:v>30172</c:v>
                </c:pt>
                <c:pt idx="285">
                  <c:v>38031</c:v>
                </c:pt>
                <c:pt idx="286">
                  <c:v>40305</c:v>
                </c:pt>
                <c:pt idx="287">
                  <c:v>38904</c:v>
                </c:pt>
                <c:pt idx="288">
                  <c:v>32921</c:v>
                </c:pt>
                <c:pt idx="289">
                  <c:v>82035</c:v>
                </c:pt>
                <c:pt idx="290">
                  <c:v>61332</c:v>
                </c:pt>
                <c:pt idx="291">
                  <c:v>31913</c:v>
                </c:pt>
                <c:pt idx="292">
                  <c:v>63062</c:v>
                </c:pt>
                <c:pt idx="293">
                  <c:v>61673</c:v>
                </c:pt>
                <c:pt idx="294">
                  <c:v>51837</c:v>
                </c:pt>
                <c:pt idx="295">
                  <c:v>30568</c:v>
                </c:pt>
                <c:pt idx="296">
                  <c:v>42505</c:v>
                </c:pt>
                <c:pt idx="297">
                  <c:v>25047</c:v>
                </c:pt>
                <c:pt idx="298">
                  <c:v>31952</c:v>
                </c:pt>
                <c:pt idx="299">
                  <c:v>39515</c:v>
                </c:pt>
                <c:pt idx="300">
                  <c:v>41292</c:v>
                </c:pt>
                <c:pt idx="301">
                  <c:v>28291</c:v>
                </c:pt>
                <c:pt idx="302">
                  <c:v>21357</c:v>
                </c:pt>
                <c:pt idx="303">
                  <c:v>15139</c:v>
                </c:pt>
                <c:pt idx="304">
                  <c:v>13513</c:v>
                </c:pt>
                <c:pt idx="305">
                  <c:v>15437</c:v>
                </c:pt>
                <c:pt idx="306">
                  <c:v>38929</c:v>
                </c:pt>
                <c:pt idx="307">
                  <c:v>131337</c:v>
                </c:pt>
                <c:pt idx="308">
                  <c:v>25861</c:v>
                </c:pt>
                <c:pt idx="309">
                  <c:v>19982</c:v>
                </c:pt>
                <c:pt idx="310">
                  <c:v>22678</c:v>
                </c:pt>
                <c:pt idx="311">
                  <c:v>19285</c:v>
                </c:pt>
                <c:pt idx="312">
                  <c:v>33430</c:v>
                </c:pt>
                <c:pt idx="313">
                  <c:v>27505</c:v>
                </c:pt>
                <c:pt idx="314">
                  <c:v>22981</c:v>
                </c:pt>
                <c:pt idx="315">
                  <c:v>23922</c:v>
                </c:pt>
                <c:pt idx="316">
                  <c:v>23900</c:v>
                </c:pt>
                <c:pt idx="317">
                  <c:v>18947</c:v>
                </c:pt>
                <c:pt idx="318">
                  <c:v>14812</c:v>
                </c:pt>
                <c:pt idx="319">
                  <c:v>51744</c:v>
                </c:pt>
                <c:pt idx="320">
                  <c:v>121906</c:v>
                </c:pt>
                <c:pt idx="321">
                  <c:v>111271</c:v>
                </c:pt>
                <c:pt idx="322">
                  <c:v>91773</c:v>
                </c:pt>
                <c:pt idx="323">
                  <c:v>149973</c:v>
                </c:pt>
                <c:pt idx="324">
                  <c:v>52234</c:v>
                </c:pt>
                <c:pt idx="325">
                  <c:v>167041</c:v>
                </c:pt>
                <c:pt idx="326">
                  <c:v>443749</c:v>
                </c:pt>
                <c:pt idx="327">
                  <c:v>173045</c:v>
                </c:pt>
                <c:pt idx="328">
                  <c:v>127190</c:v>
                </c:pt>
                <c:pt idx="329">
                  <c:v>106121</c:v>
                </c:pt>
                <c:pt idx="330">
                  <c:v>406164</c:v>
                </c:pt>
                <c:pt idx="331">
                  <c:v>147891</c:v>
                </c:pt>
                <c:pt idx="332">
                  <c:v>86836</c:v>
                </c:pt>
                <c:pt idx="333">
                  <c:v>74828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36F3-48EB-80A3-78698FD3DD9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lokalzeit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Sheet1!$AA$2:$AA$335</c:f>
              <c:numCache>
                <c:formatCode>General</c:formatCode>
                <c:ptCount val="334"/>
                <c:pt idx="0">
                  <c:v>249180</c:v>
                </c:pt>
                <c:pt idx="1">
                  <c:v>397448</c:v>
                </c:pt>
                <c:pt idx="2">
                  <c:v>386726</c:v>
                </c:pt>
                <c:pt idx="3">
                  <c:v>814950</c:v>
                </c:pt>
                <c:pt idx="4">
                  <c:v>716756</c:v>
                </c:pt>
                <c:pt idx="5">
                  <c:v>433647</c:v>
                </c:pt>
                <c:pt idx="6">
                  <c:v>642652</c:v>
                </c:pt>
                <c:pt idx="7">
                  <c:v>386831</c:v>
                </c:pt>
                <c:pt idx="8">
                  <c:v>304422</c:v>
                </c:pt>
                <c:pt idx="9">
                  <c:v>308106</c:v>
                </c:pt>
                <c:pt idx="10">
                  <c:v>509410</c:v>
                </c:pt>
                <c:pt idx="11">
                  <c:v>761290</c:v>
                </c:pt>
                <c:pt idx="12">
                  <c:v>1059963</c:v>
                </c:pt>
                <c:pt idx="13">
                  <c:v>515181</c:v>
                </c:pt>
                <c:pt idx="14">
                  <c:v>317940</c:v>
                </c:pt>
                <c:pt idx="15">
                  <c:v>283368</c:v>
                </c:pt>
                <c:pt idx="16">
                  <c:v>239758</c:v>
                </c:pt>
                <c:pt idx="17">
                  <c:v>401388</c:v>
                </c:pt>
                <c:pt idx="18">
                  <c:v>375010</c:v>
                </c:pt>
                <c:pt idx="19">
                  <c:v>237443</c:v>
                </c:pt>
                <c:pt idx="20">
                  <c:v>171819</c:v>
                </c:pt>
                <c:pt idx="21">
                  <c:v>345831</c:v>
                </c:pt>
                <c:pt idx="22">
                  <c:v>803344</c:v>
                </c:pt>
                <c:pt idx="23">
                  <c:v>413747</c:v>
                </c:pt>
                <c:pt idx="24">
                  <c:v>256671</c:v>
                </c:pt>
                <c:pt idx="25">
                  <c:v>460705</c:v>
                </c:pt>
                <c:pt idx="26">
                  <c:v>961264</c:v>
                </c:pt>
                <c:pt idx="27">
                  <c:v>443114</c:v>
                </c:pt>
                <c:pt idx="28">
                  <c:v>326268</c:v>
                </c:pt>
                <c:pt idx="29">
                  <c:v>313002</c:v>
                </c:pt>
                <c:pt idx="30">
                  <c:v>302259</c:v>
                </c:pt>
                <c:pt idx="31">
                  <c:v>262353</c:v>
                </c:pt>
                <c:pt idx="32">
                  <c:v>211644</c:v>
                </c:pt>
                <c:pt idx="33">
                  <c:v>158028</c:v>
                </c:pt>
                <c:pt idx="34">
                  <c:v>171782</c:v>
                </c:pt>
                <c:pt idx="35">
                  <c:v>196960</c:v>
                </c:pt>
                <c:pt idx="36">
                  <c:v>183615</c:v>
                </c:pt>
                <c:pt idx="37">
                  <c:v>228943</c:v>
                </c:pt>
                <c:pt idx="38">
                  <c:v>342251</c:v>
                </c:pt>
                <c:pt idx="39">
                  <c:v>712122</c:v>
                </c:pt>
                <c:pt idx="40">
                  <c:v>225752</c:v>
                </c:pt>
                <c:pt idx="41">
                  <c:v>333239</c:v>
                </c:pt>
                <c:pt idx="42">
                  <c:v>235485</c:v>
                </c:pt>
                <c:pt idx="43">
                  <c:v>830783</c:v>
                </c:pt>
                <c:pt idx="44">
                  <c:v>1026775</c:v>
                </c:pt>
                <c:pt idx="45">
                  <c:v>364656</c:v>
                </c:pt>
                <c:pt idx="46">
                  <c:v>266598</c:v>
                </c:pt>
                <c:pt idx="47">
                  <c:v>250083</c:v>
                </c:pt>
                <c:pt idx="48">
                  <c:v>179770</c:v>
                </c:pt>
                <c:pt idx="49">
                  <c:v>168613</c:v>
                </c:pt>
                <c:pt idx="50">
                  <c:v>337295</c:v>
                </c:pt>
                <c:pt idx="51">
                  <c:v>634527</c:v>
                </c:pt>
                <c:pt idx="52">
                  <c:v>271098</c:v>
                </c:pt>
                <c:pt idx="53">
                  <c:v>378555</c:v>
                </c:pt>
                <c:pt idx="54">
                  <c:v>1149244</c:v>
                </c:pt>
                <c:pt idx="55">
                  <c:v>485796</c:v>
                </c:pt>
                <c:pt idx="56">
                  <c:v>337816</c:v>
                </c:pt>
                <c:pt idx="57">
                  <c:v>284997</c:v>
                </c:pt>
                <c:pt idx="58">
                  <c:v>237627</c:v>
                </c:pt>
                <c:pt idx="59">
                  <c:v>353331</c:v>
                </c:pt>
                <c:pt idx="60">
                  <c:v>428744</c:v>
                </c:pt>
                <c:pt idx="61">
                  <c:v>363096</c:v>
                </c:pt>
                <c:pt idx="62">
                  <c:v>370412</c:v>
                </c:pt>
                <c:pt idx="63">
                  <c:v>365260</c:v>
                </c:pt>
                <c:pt idx="64">
                  <c:v>255684</c:v>
                </c:pt>
                <c:pt idx="65">
                  <c:v>144997</c:v>
                </c:pt>
                <c:pt idx="66">
                  <c:v>1568741</c:v>
                </c:pt>
                <c:pt idx="67">
                  <c:v>1557668</c:v>
                </c:pt>
                <c:pt idx="68">
                  <c:v>485593</c:v>
                </c:pt>
                <c:pt idx="69">
                  <c:v>371325</c:v>
                </c:pt>
                <c:pt idx="70">
                  <c:v>241380</c:v>
                </c:pt>
                <c:pt idx="71">
                  <c:v>271589</c:v>
                </c:pt>
                <c:pt idx="72">
                  <c:v>228441</c:v>
                </c:pt>
                <c:pt idx="73">
                  <c:v>302300</c:v>
                </c:pt>
                <c:pt idx="74">
                  <c:v>325636</c:v>
                </c:pt>
                <c:pt idx="75">
                  <c:v>332719</c:v>
                </c:pt>
                <c:pt idx="76">
                  <c:v>303580</c:v>
                </c:pt>
                <c:pt idx="77">
                  <c:v>337712</c:v>
                </c:pt>
                <c:pt idx="78">
                  <c:v>533465</c:v>
                </c:pt>
                <c:pt idx="79">
                  <c:v>528225</c:v>
                </c:pt>
                <c:pt idx="80">
                  <c:v>357004</c:v>
                </c:pt>
                <c:pt idx="81">
                  <c:v>301786</c:v>
                </c:pt>
                <c:pt idx="82">
                  <c:v>319664</c:v>
                </c:pt>
                <c:pt idx="83">
                  <c:v>685207</c:v>
                </c:pt>
                <c:pt idx="84">
                  <c:v>492937</c:v>
                </c:pt>
                <c:pt idx="85">
                  <c:v>361345</c:v>
                </c:pt>
                <c:pt idx="86">
                  <c:v>534542</c:v>
                </c:pt>
                <c:pt idx="87">
                  <c:v>1081076</c:v>
                </c:pt>
                <c:pt idx="88">
                  <c:v>846407</c:v>
                </c:pt>
                <c:pt idx="89">
                  <c:v>526528</c:v>
                </c:pt>
                <c:pt idx="90">
                  <c:v>458537</c:v>
                </c:pt>
                <c:pt idx="91">
                  <c:v>474035</c:v>
                </c:pt>
                <c:pt idx="92">
                  <c:v>270245</c:v>
                </c:pt>
                <c:pt idx="93">
                  <c:v>495427</c:v>
                </c:pt>
                <c:pt idx="94">
                  <c:v>725247</c:v>
                </c:pt>
                <c:pt idx="95">
                  <c:v>361205</c:v>
                </c:pt>
                <c:pt idx="96">
                  <c:v>240224</c:v>
                </c:pt>
                <c:pt idx="97">
                  <c:v>324294</c:v>
                </c:pt>
                <c:pt idx="98">
                  <c:v>462123</c:v>
                </c:pt>
                <c:pt idx="99">
                  <c:v>356125</c:v>
                </c:pt>
                <c:pt idx="100">
                  <c:v>377307</c:v>
                </c:pt>
                <c:pt idx="101">
                  <c:v>693570</c:v>
                </c:pt>
                <c:pt idx="102">
                  <c:v>450184</c:v>
                </c:pt>
                <c:pt idx="103">
                  <c:v>252007</c:v>
                </c:pt>
                <c:pt idx="104">
                  <c:v>270788</c:v>
                </c:pt>
                <c:pt idx="105">
                  <c:v>225088</c:v>
                </c:pt>
                <c:pt idx="106">
                  <c:v>242139</c:v>
                </c:pt>
                <c:pt idx="107">
                  <c:v>336200</c:v>
                </c:pt>
                <c:pt idx="108">
                  <c:v>300985</c:v>
                </c:pt>
                <c:pt idx="109">
                  <c:v>276341</c:v>
                </c:pt>
                <c:pt idx="110">
                  <c:v>316028</c:v>
                </c:pt>
                <c:pt idx="111">
                  <c:v>321863</c:v>
                </c:pt>
                <c:pt idx="112">
                  <c:v>327486</c:v>
                </c:pt>
                <c:pt idx="113">
                  <c:v>259982</c:v>
                </c:pt>
                <c:pt idx="114">
                  <c:v>344576</c:v>
                </c:pt>
                <c:pt idx="115">
                  <c:v>376051</c:v>
                </c:pt>
                <c:pt idx="116">
                  <c:v>271727</c:v>
                </c:pt>
                <c:pt idx="117">
                  <c:v>222611</c:v>
                </c:pt>
                <c:pt idx="118">
                  <c:v>335458</c:v>
                </c:pt>
                <c:pt idx="119">
                  <c:v>482279</c:v>
                </c:pt>
                <c:pt idx="120">
                  <c:v>449143</c:v>
                </c:pt>
                <c:pt idx="121">
                  <c:v>389322</c:v>
                </c:pt>
                <c:pt idx="122">
                  <c:v>260412</c:v>
                </c:pt>
                <c:pt idx="123">
                  <c:v>279365</c:v>
                </c:pt>
                <c:pt idx="124">
                  <c:v>428547</c:v>
                </c:pt>
                <c:pt idx="125">
                  <c:v>245893</c:v>
                </c:pt>
                <c:pt idx="126">
                  <c:v>210340</c:v>
                </c:pt>
                <c:pt idx="127">
                  <c:v>267561</c:v>
                </c:pt>
                <c:pt idx="128">
                  <c:v>317344</c:v>
                </c:pt>
                <c:pt idx="129">
                  <c:v>302183</c:v>
                </c:pt>
                <c:pt idx="130">
                  <c:v>315958</c:v>
                </c:pt>
                <c:pt idx="131">
                  <c:v>482954</c:v>
                </c:pt>
                <c:pt idx="132">
                  <c:v>350102</c:v>
                </c:pt>
                <c:pt idx="133">
                  <c:v>324082</c:v>
                </c:pt>
                <c:pt idx="134">
                  <c:v>509686</c:v>
                </c:pt>
                <c:pt idx="135">
                  <c:v>195561</c:v>
                </c:pt>
                <c:pt idx="136">
                  <c:v>182901</c:v>
                </c:pt>
                <c:pt idx="137">
                  <c:v>241938</c:v>
                </c:pt>
                <c:pt idx="138">
                  <c:v>263125</c:v>
                </c:pt>
                <c:pt idx="139">
                  <c:v>239097</c:v>
                </c:pt>
                <c:pt idx="140">
                  <c:v>184817</c:v>
                </c:pt>
                <c:pt idx="141">
                  <c:v>214429</c:v>
                </c:pt>
                <c:pt idx="142">
                  <c:v>290551</c:v>
                </c:pt>
                <c:pt idx="143">
                  <c:v>353029</c:v>
                </c:pt>
                <c:pt idx="144">
                  <c:v>503290</c:v>
                </c:pt>
                <c:pt idx="145">
                  <c:v>656493</c:v>
                </c:pt>
                <c:pt idx="146">
                  <c:v>575738</c:v>
                </c:pt>
                <c:pt idx="147">
                  <c:v>386293</c:v>
                </c:pt>
                <c:pt idx="148">
                  <c:v>496846</c:v>
                </c:pt>
                <c:pt idx="149">
                  <c:v>536821</c:v>
                </c:pt>
                <c:pt idx="150">
                  <c:v>517478</c:v>
                </c:pt>
                <c:pt idx="151">
                  <c:v>990830</c:v>
                </c:pt>
                <c:pt idx="152">
                  <c:v>1717174</c:v>
                </c:pt>
                <c:pt idx="153">
                  <c:v>1312960</c:v>
                </c:pt>
                <c:pt idx="154">
                  <c:v>738737</c:v>
                </c:pt>
                <c:pt idx="155">
                  <c:v>823068</c:v>
                </c:pt>
                <c:pt idx="156">
                  <c:v>932710</c:v>
                </c:pt>
                <c:pt idx="157">
                  <c:v>887609</c:v>
                </c:pt>
                <c:pt idx="158">
                  <c:v>760796</c:v>
                </c:pt>
                <c:pt idx="159">
                  <c:v>762518</c:v>
                </c:pt>
                <c:pt idx="160">
                  <c:v>659059</c:v>
                </c:pt>
                <c:pt idx="161">
                  <c:v>499776</c:v>
                </c:pt>
                <c:pt idx="162">
                  <c:v>816033</c:v>
                </c:pt>
                <c:pt idx="163">
                  <c:v>993563</c:v>
                </c:pt>
                <c:pt idx="164">
                  <c:v>602592</c:v>
                </c:pt>
                <c:pt idx="165">
                  <c:v>712768</c:v>
                </c:pt>
                <c:pt idx="166">
                  <c:v>717289</c:v>
                </c:pt>
                <c:pt idx="167">
                  <c:v>584911</c:v>
                </c:pt>
                <c:pt idx="168">
                  <c:v>506640</c:v>
                </c:pt>
                <c:pt idx="169">
                  <c:v>560643</c:v>
                </c:pt>
                <c:pt idx="170">
                  <c:v>628191</c:v>
                </c:pt>
                <c:pt idx="171">
                  <c:v>585685</c:v>
                </c:pt>
                <c:pt idx="172">
                  <c:v>618936</c:v>
                </c:pt>
                <c:pt idx="173">
                  <c:v>420927</c:v>
                </c:pt>
                <c:pt idx="174">
                  <c:v>480965</c:v>
                </c:pt>
                <c:pt idx="175">
                  <c:v>777494</c:v>
                </c:pt>
                <c:pt idx="176">
                  <c:v>748737</c:v>
                </c:pt>
                <c:pt idx="177">
                  <c:v>685718</c:v>
                </c:pt>
                <c:pt idx="178">
                  <c:v>500967</c:v>
                </c:pt>
                <c:pt idx="179">
                  <c:v>456985</c:v>
                </c:pt>
                <c:pt idx="180">
                  <c:v>394661</c:v>
                </c:pt>
                <c:pt idx="181">
                  <c:v>1404975</c:v>
                </c:pt>
                <c:pt idx="182">
                  <c:v>1323704</c:v>
                </c:pt>
                <c:pt idx="183">
                  <c:v>934790</c:v>
                </c:pt>
                <c:pt idx="184">
                  <c:v>1570303</c:v>
                </c:pt>
                <c:pt idx="185">
                  <c:v>1691973</c:v>
                </c:pt>
                <c:pt idx="186">
                  <c:v>1347067</c:v>
                </c:pt>
                <c:pt idx="187">
                  <c:v>875816</c:v>
                </c:pt>
                <c:pt idx="188">
                  <c:v>565150</c:v>
                </c:pt>
                <c:pt idx="189">
                  <c:v>495734</c:v>
                </c:pt>
                <c:pt idx="190">
                  <c:v>739132</c:v>
                </c:pt>
                <c:pt idx="191">
                  <c:v>761512</c:v>
                </c:pt>
                <c:pt idx="192">
                  <c:v>582821</c:v>
                </c:pt>
                <c:pt idx="193">
                  <c:v>543657</c:v>
                </c:pt>
                <c:pt idx="194">
                  <c:v>449517</c:v>
                </c:pt>
                <c:pt idx="195">
                  <c:v>447287</c:v>
                </c:pt>
                <c:pt idx="196">
                  <c:v>439057</c:v>
                </c:pt>
                <c:pt idx="197">
                  <c:v>483935</c:v>
                </c:pt>
                <c:pt idx="198">
                  <c:v>520493</c:v>
                </c:pt>
                <c:pt idx="199">
                  <c:v>542663</c:v>
                </c:pt>
                <c:pt idx="200">
                  <c:v>490925</c:v>
                </c:pt>
                <c:pt idx="201">
                  <c:v>465658</c:v>
                </c:pt>
                <c:pt idx="202">
                  <c:v>456514</c:v>
                </c:pt>
                <c:pt idx="203">
                  <c:v>936423</c:v>
                </c:pt>
                <c:pt idx="204">
                  <c:v>716601</c:v>
                </c:pt>
                <c:pt idx="205">
                  <c:v>472973</c:v>
                </c:pt>
                <c:pt idx="206">
                  <c:v>373396</c:v>
                </c:pt>
                <c:pt idx="207">
                  <c:v>460184</c:v>
                </c:pt>
                <c:pt idx="208">
                  <c:v>728066</c:v>
                </c:pt>
                <c:pt idx="209">
                  <c:v>801920</c:v>
                </c:pt>
                <c:pt idx="210">
                  <c:v>491057</c:v>
                </c:pt>
                <c:pt idx="211">
                  <c:v>435395</c:v>
                </c:pt>
                <c:pt idx="212">
                  <c:v>802146</c:v>
                </c:pt>
                <c:pt idx="213">
                  <c:v>684532</c:v>
                </c:pt>
                <c:pt idx="214">
                  <c:v>532060</c:v>
                </c:pt>
                <c:pt idx="215">
                  <c:v>464068</c:v>
                </c:pt>
                <c:pt idx="216">
                  <c:v>532255</c:v>
                </c:pt>
                <c:pt idx="217">
                  <c:v>399699</c:v>
                </c:pt>
                <c:pt idx="218">
                  <c:v>436024</c:v>
                </c:pt>
                <c:pt idx="219">
                  <c:v>492435</c:v>
                </c:pt>
                <c:pt idx="220">
                  <c:v>414101</c:v>
                </c:pt>
                <c:pt idx="221">
                  <c:v>328121</c:v>
                </c:pt>
                <c:pt idx="222">
                  <c:v>396666</c:v>
                </c:pt>
                <c:pt idx="223">
                  <c:v>396888</c:v>
                </c:pt>
                <c:pt idx="224">
                  <c:v>589130</c:v>
                </c:pt>
                <c:pt idx="225">
                  <c:v>603162</c:v>
                </c:pt>
                <c:pt idx="226">
                  <c:v>529952</c:v>
                </c:pt>
                <c:pt idx="227">
                  <c:v>452124</c:v>
                </c:pt>
                <c:pt idx="228">
                  <c:v>627175</c:v>
                </c:pt>
                <c:pt idx="229">
                  <c:v>740935</c:v>
                </c:pt>
                <c:pt idx="230">
                  <c:v>665695</c:v>
                </c:pt>
                <c:pt idx="231">
                  <c:v>535366</c:v>
                </c:pt>
                <c:pt idx="232">
                  <c:v>467665</c:v>
                </c:pt>
                <c:pt idx="233">
                  <c:v>507720</c:v>
                </c:pt>
                <c:pt idx="234">
                  <c:v>497890</c:v>
                </c:pt>
                <c:pt idx="235">
                  <c:v>531535</c:v>
                </c:pt>
                <c:pt idx="236">
                  <c:v>566590</c:v>
                </c:pt>
                <c:pt idx="237">
                  <c:v>469365</c:v>
                </c:pt>
                <c:pt idx="238">
                  <c:v>412224</c:v>
                </c:pt>
                <c:pt idx="239">
                  <c:v>456717</c:v>
                </c:pt>
                <c:pt idx="240">
                  <c:v>375008</c:v>
                </c:pt>
                <c:pt idx="241">
                  <c:v>302952</c:v>
                </c:pt>
                <c:pt idx="242">
                  <c:v>382141</c:v>
                </c:pt>
                <c:pt idx="243">
                  <c:v>387213</c:v>
                </c:pt>
                <c:pt idx="244">
                  <c:v>450886</c:v>
                </c:pt>
                <c:pt idx="245">
                  <c:v>423586</c:v>
                </c:pt>
                <c:pt idx="246">
                  <c:v>514474</c:v>
                </c:pt>
                <c:pt idx="247">
                  <c:v>569386</c:v>
                </c:pt>
                <c:pt idx="248">
                  <c:v>388523</c:v>
                </c:pt>
                <c:pt idx="249">
                  <c:v>393868</c:v>
                </c:pt>
                <c:pt idx="250">
                  <c:v>525121</c:v>
                </c:pt>
                <c:pt idx="251">
                  <c:v>1070844</c:v>
                </c:pt>
                <c:pt idx="252">
                  <c:v>995830</c:v>
                </c:pt>
                <c:pt idx="253">
                  <c:v>614227</c:v>
                </c:pt>
                <c:pt idx="254">
                  <c:v>445065</c:v>
                </c:pt>
                <c:pt idx="255">
                  <c:v>396103</c:v>
                </c:pt>
                <c:pt idx="256">
                  <c:v>382316</c:v>
                </c:pt>
                <c:pt idx="257">
                  <c:v>380517</c:v>
                </c:pt>
                <c:pt idx="258">
                  <c:v>557268</c:v>
                </c:pt>
                <c:pt idx="259">
                  <c:v>418671</c:v>
                </c:pt>
                <c:pt idx="260">
                  <c:v>354526</c:v>
                </c:pt>
                <c:pt idx="261">
                  <c:v>314146</c:v>
                </c:pt>
                <c:pt idx="262">
                  <c:v>310223</c:v>
                </c:pt>
                <c:pt idx="263">
                  <c:v>343357</c:v>
                </c:pt>
                <c:pt idx="264">
                  <c:v>404779</c:v>
                </c:pt>
                <c:pt idx="265">
                  <c:v>616775</c:v>
                </c:pt>
                <c:pt idx="266">
                  <c:v>947500</c:v>
                </c:pt>
                <c:pt idx="267">
                  <c:v>640615</c:v>
                </c:pt>
                <c:pt idx="268">
                  <c:v>624487</c:v>
                </c:pt>
                <c:pt idx="269">
                  <c:v>774547</c:v>
                </c:pt>
                <c:pt idx="270">
                  <c:v>893280</c:v>
                </c:pt>
                <c:pt idx="271">
                  <c:v>852773</c:v>
                </c:pt>
                <c:pt idx="272">
                  <c:v>730759</c:v>
                </c:pt>
                <c:pt idx="273">
                  <c:v>531792</c:v>
                </c:pt>
                <c:pt idx="274">
                  <c:v>547414</c:v>
                </c:pt>
                <c:pt idx="275">
                  <c:v>758690</c:v>
                </c:pt>
                <c:pt idx="276">
                  <c:v>500148</c:v>
                </c:pt>
                <c:pt idx="277">
                  <c:v>632694</c:v>
                </c:pt>
                <c:pt idx="278">
                  <c:v>536408</c:v>
                </c:pt>
                <c:pt idx="279">
                  <c:v>436739</c:v>
                </c:pt>
                <c:pt idx="280">
                  <c:v>402634</c:v>
                </c:pt>
                <c:pt idx="281">
                  <c:v>385417</c:v>
                </c:pt>
                <c:pt idx="282">
                  <c:v>407491</c:v>
                </c:pt>
                <c:pt idx="283">
                  <c:v>447887</c:v>
                </c:pt>
                <c:pt idx="284">
                  <c:v>636181</c:v>
                </c:pt>
                <c:pt idx="285">
                  <c:v>519668</c:v>
                </c:pt>
                <c:pt idx="286">
                  <c:v>601144</c:v>
                </c:pt>
                <c:pt idx="287">
                  <c:v>690789</c:v>
                </c:pt>
                <c:pt idx="288">
                  <c:v>619509</c:v>
                </c:pt>
                <c:pt idx="289">
                  <c:v>581183</c:v>
                </c:pt>
                <c:pt idx="290">
                  <c:v>540555</c:v>
                </c:pt>
                <c:pt idx="291">
                  <c:v>539155</c:v>
                </c:pt>
                <c:pt idx="292">
                  <c:v>565404</c:v>
                </c:pt>
                <c:pt idx="293">
                  <c:v>596437</c:v>
                </c:pt>
                <c:pt idx="294">
                  <c:v>641258</c:v>
                </c:pt>
                <c:pt idx="295">
                  <c:v>665840</c:v>
                </c:pt>
                <c:pt idx="296">
                  <c:v>473664</c:v>
                </c:pt>
                <c:pt idx="297">
                  <c:v>421748</c:v>
                </c:pt>
                <c:pt idx="298">
                  <c:v>804339</c:v>
                </c:pt>
                <c:pt idx="299">
                  <c:v>1114350</c:v>
                </c:pt>
                <c:pt idx="300">
                  <c:v>588765</c:v>
                </c:pt>
                <c:pt idx="301">
                  <c:v>476969</c:v>
                </c:pt>
                <c:pt idx="302">
                  <c:v>583939</c:v>
                </c:pt>
                <c:pt idx="303">
                  <c:v>642911</c:v>
                </c:pt>
                <c:pt idx="304">
                  <c:v>636166</c:v>
                </c:pt>
                <c:pt idx="305">
                  <c:v>565583</c:v>
                </c:pt>
                <c:pt idx="306">
                  <c:v>490006</c:v>
                </c:pt>
                <c:pt idx="307">
                  <c:v>623420</c:v>
                </c:pt>
                <c:pt idx="308">
                  <c:v>421222</c:v>
                </c:pt>
                <c:pt idx="309">
                  <c:v>310695</c:v>
                </c:pt>
                <c:pt idx="310">
                  <c:v>550849</c:v>
                </c:pt>
                <c:pt idx="311">
                  <c:v>860672</c:v>
                </c:pt>
                <c:pt idx="312">
                  <c:v>479095</c:v>
                </c:pt>
                <c:pt idx="313">
                  <c:v>320776</c:v>
                </c:pt>
                <c:pt idx="314">
                  <c:v>464559</c:v>
                </c:pt>
                <c:pt idx="315">
                  <c:v>483743</c:v>
                </c:pt>
                <c:pt idx="316">
                  <c:v>367387</c:v>
                </c:pt>
                <c:pt idx="317">
                  <c:v>490027</c:v>
                </c:pt>
                <c:pt idx="318">
                  <c:v>435069</c:v>
                </c:pt>
                <c:pt idx="319">
                  <c:v>482190</c:v>
                </c:pt>
                <c:pt idx="320">
                  <c:v>345995</c:v>
                </c:pt>
                <c:pt idx="321">
                  <c:v>366499</c:v>
                </c:pt>
                <c:pt idx="322">
                  <c:v>632516</c:v>
                </c:pt>
                <c:pt idx="323">
                  <c:v>573677</c:v>
                </c:pt>
                <c:pt idx="324">
                  <c:v>913368</c:v>
                </c:pt>
                <c:pt idx="325">
                  <c:v>521578</c:v>
                </c:pt>
                <c:pt idx="326">
                  <c:v>386436</c:v>
                </c:pt>
                <c:pt idx="327">
                  <c:v>525876</c:v>
                </c:pt>
                <c:pt idx="328">
                  <c:v>519545</c:v>
                </c:pt>
                <c:pt idx="329">
                  <c:v>486199</c:v>
                </c:pt>
                <c:pt idx="330">
                  <c:v>462661</c:v>
                </c:pt>
                <c:pt idx="331">
                  <c:v>618124</c:v>
                </c:pt>
                <c:pt idx="332">
                  <c:v>881181</c:v>
                </c:pt>
                <c:pt idx="333">
                  <c:v>560864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6F3-48EB-80A3-78698FD3DD9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loop.wdr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Sheet1!$AB$2:$AB$335</c:f>
              <c:numCache>
                <c:formatCode>General</c:formatCode>
                <c:ptCount val="334"/>
                <c:pt idx="0">
                  <c:v>15054</c:v>
                </c:pt>
                <c:pt idx="1">
                  <c:v>15943</c:v>
                </c:pt>
                <c:pt idx="2">
                  <c:v>19775</c:v>
                </c:pt>
                <c:pt idx="3">
                  <c:v>14033</c:v>
                </c:pt>
                <c:pt idx="4">
                  <c:v>15247</c:v>
                </c:pt>
                <c:pt idx="5">
                  <c:v>10285</c:v>
                </c:pt>
                <c:pt idx="6">
                  <c:v>9582</c:v>
                </c:pt>
                <c:pt idx="7">
                  <c:v>56561</c:v>
                </c:pt>
                <c:pt idx="8">
                  <c:v>25875</c:v>
                </c:pt>
                <c:pt idx="9">
                  <c:v>14442</c:v>
                </c:pt>
                <c:pt idx="10">
                  <c:v>10697</c:v>
                </c:pt>
                <c:pt idx="11">
                  <c:v>10426</c:v>
                </c:pt>
                <c:pt idx="12">
                  <c:v>7396</c:v>
                </c:pt>
                <c:pt idx="13">
                  <c:v>9492</c:v>
                </c:pt>
                <c:pt idx="14">
                  <c:v>11064</c:v>
                </c:pt>
                <c:pt idx="15">
                  <c:v>107785</c:v>
                </c:pt>
                <c:pt idx="16">
                  <c:v>39257</c:v>
                </c:pt>
                <c:pt idx="17">
                  <c:v>93240</c:v>
                </c:pt>
                <c:pt idx="18">
                  <c:v>93599</c:v>
                </c:pt>
                <c:pt idx="19">
                  <c:v>46534</c:v>
                </c:pt>
                <c:pt idx="20">
                  <c:v>31249</c:v>
                </c:pt>
                <c:pt idx="21">
                  <c:v>26501</c:v>
                </c:pt>
                <c:pt idx="22">
                  <c:v>55951</c:v>
                </c:pt>
                <c:pt idx="23">
                  <c:v>38324</c:v>
                </c:pt>
                <c:pt idx="24">
                  <c:v>47195</c:v>
                </c:pt>
                <c:pt idx="25">
                  <c:v>54061</c:v>
                </c:pt>
                <c:pt idx="26">
                  <c:v>39272</c:v>
                </c:pt>
                <c:pt idx="27">
                  <c:v>46105</c:v>
                </c:pt>
                <c:pt idx="28">
                  <c:v>39882</c:v>
                </c:pt>
                <c:pt idx="29">
                  <c:v>35336</c:v>
                </c:pt>
                <c:pt idx="30">
                  <c:v>33538</c:v>
                </c:pt>
                <c:pt idx="31">
                  <c:v>80681</c:v>
                </c:pt>
                <c:pt idx="32">
                  <c:v>109535</c:v>
                </c:pt>
                <c:pt idx="33">
                  <c:v>76927</c:v>
                </c:pt>
                <c:pt idx="34">
                  <c:v>52540</c:v>
                </c:pt>
                <c:pt idx="35">
                  <c:v>51706</c:v>
                </c:pt>
                <c:pt idx="36">
                  <c:v>177333</c:v>
                </c:pt>
                <c:pt idx="37">
                  <c:v>275201</c:v>
                </c:pt>
                <c:pt idx="38">
                  <c:v>241913</c:v>
                </c:pt>
                <c:pt idx="39">
                  <c:v>223251</c:v>
                </c:pt>
                <c:pt idx="40">
                  <c:v>91239</c:v>
                </c:pt>
                <c:pt idx="41">
                  <c:v>67063</c:v>
                </c:pt>
                <c:pt idx="42">
                  <c:v>55008</c:v>
                </c:pt>
                <c:pt idx="43">
                  <c:v>63108</c:v>
                </c:pt>
                <c:pt idx="44">
                  <c:v>65025</c:v>
                </c:pt>
                <c:pt idx="45">
                  <c:v>83392</c:v>
                </c:pt>
                <c:pt idx="46">
                  <c:v>79063</c:v>
                </c:pt>
                <c:pt idx="47">
                  <c:v>45412</c:v>
                </c:pt>
                <c:pt idx="48">
                  <c:v>80747</c:v>
                </c:pt>
                <c:pt idx="49">
                  <c:v>49172</c:v>
                </c:pt>
                <c:pt idx="50">
                  <c:v>76336</c:v>
                </c:pt>
                <c:pt idx="51">
                  <c:v>82791</c:v>
                </c:pt>
                <c:pt idx="52">
                  <c:v>116950</c:v>
                </c:pt>
                <c:pt idx="53">
                  <c:v>80633</c:v>
                </c:pt>
                <c:pt idx="54">
                  <c:v>61826</c:v>
                </c:pt>
                <c:pt idx="55">
                  <c:v>61241</c:v>
                </c:pt>
                <c:pt idx="56">
                  <c:v>110762</c:v>
                </c:pt>
                <c:pt idx="57">
                  <c:v>95713</c:v>
                </c:pt>
                <c:pt idx="58">
                  <c:v>69084</c:v>
                </c:pt>
                <c:pt idx="59">
                  <c:v>316221</c:v>
                </c:pt>
                <c:pt idx="60">
                  <c:v>664402</c:v>
                </c:pt>
                <c:pt idx="61">
                  <c:v>564001</c:v>
                </c:pt>
                <c:pt idx="62">
                  <c:v>437223</c:v>
                </c:pt>
                <c:pt idx="63">
                  <c:v>252771</c:v>
                </c:pt>
                <c:pt idx="64">
                  <c:v>180600</c:v>
                </c:pt>
                <c:pt idx="65">
                  <c:v>195169</c:v>
                </c:pt>
                <c:pt idx="66">
                  <c:v>256329</c:v>
                </c:pt>
                <c:pt idx="67">
                  <c:v>156359</c:v>
                </c:pt>
                <c:pt idx="68">
                  <c:v>366740</c:v>
                </c:pt>
                <c:pt idx="69">
                  <c:v>786882</c:v>
                </c:pt>
                <c:pt idx="70">
                  <c:v>328755</c:v>
                </c:pt>
                <c:pt idx="71">
                  <c:v>212081</c:v>
                </c:pt>
                <c:pt idx="72">
                  <c:v>217872</c:v>
                </c:pt>
                <c:pt idx="73">
                  <c:v>185440</c:v>
                </c:pt>
                <c:pt idx="74">
                  <c:v>152871</c:v>
                </c:pt>
                <c:pt idx="75">
                  <c:v>123451</c:v>
                </c:pt>
                <c:pt idx="76">
                  <c:v>114402</c:v>
                </c:pt>
                <c:pt idx="77">
                  <c:v>220730</c:v>
                </c:pt>
                <c:pt idx="78">
                  <c:v>166721</c:v>
                </c:pt>
                <c:pt idx="79">
                  <c:v>126322</c:v>
                </c:pt>
                <c:pt idx="80">
                  <c:v>131882</c:v>
                </c:pt>
                <c:pt idx="81">
                  <c:v>98235</c:v>
                </c:pt>
                <c:pt idx="82">
                  <c:v>55367</c:v>
                </c:pt>
                <c:pt idx="83">
                  <c:v>111265</c:v>
                </c:pt>
                <c:pt idx="84">
                  <c:v>486236</c:v>
                </c:pt>
                <c:pt idx="85">
                  <c:v>530558</c:v>
                </c:pt>
                <c:pt idx="86">
                  <c:v>284372</c:v>
                </c:pt>
                <c:pt idx="87">
                  <c:v>332223</c:v>
                </c:pt>
                <c:pt idx="88">
                  <c:v>247202</c:v>
                </c:pt>
                <c:pt idx="89">
                  <c:v>100730</c:v>
                </c:pt>
                <c:pt idx="90">
                  <c:v>127269</c:v>
                </c:pt>
                <c:pt idx="91">
                  <c:v>123588</c:v>
                </c:pt>
                <c:pt idx="92">
                  <c:v>76840</c:v>
                </c:pt>
                <c:pt idx="93">
                  <c:v>87168</c:v>
                </c:pt>
                <c:pt idx="94">
                  <c:v>82153</c:v>
                </c:pt>
                <c:pt idx="95">
                  <c:v>81016</c:v>
                </c:pt>
                <c:pt idx="96">
                  <c:v>64329</c:v>
                </c:pt>
                <c:pt idx="97">
                  <c:v>75573</c:v>
                </c:pt>
                <c:pt idx="98">
                  <c:v>83272</c:v>
                </c:pt>
                <c:pt idx="99">
                  <c:v>77500</c:v>
                </c:pt>
                <c:pt idx="100">
                  <c:v>70297</c:v>
                </c:pt>
                <c:pt idx="101">
                  <c:v>78547</c:v>
                </c:pt>
                <c:pt idx="102">
                  <c:v>99141</c:v>
                </c:pt>
                <c:pt idx="103">
                  <c:v>100647</c:v>
                </c:pt>
                <c:pt idx="104">
                  <c:v>84811</c:v>
                </c:pt>
                <c:pt idx="105">
                  <c:v>76166</c:v>
                </c:pt>
                <c:pt idx="106">
                  <c:v>79576</c:v>
                </c:pt>
                <c:pt idx="107">
                  <c:v>95739</c:v>
                </c:pt>
                <c:pt idx="108">
                  <c:v>160842</c:v>
                </c:pt>
                <c:pt idx="109">
                  <c:v>147195</c:v>
                </c:pt>
                <c:pt idx="110">
                  <c:v>115029</c:v>
                </c:pt>
                <c:pt idx="111">
                  <c:v>82626</c:v>
                </c:pt>
                <c:pt idx="112">
                  <c:v>77048</c:v>
                </c:pt>
                <c:pt idx="113">
                  <c:v>91594</c:v>
                </c:pt>
                <c:pt idx="114">
                  <c:v>143484</c:v>
                </c:pt>
                <c:pt idx="115">
                  <c:v>110781</c:v>
                </c:pt>
                <c:pt idx="116">
                  <c:v>126892</c:v>
                </c:pt>
                <c:pt idx="117">
                  <c:v>123139</c:v>
                </c:pt>
                <c:pt idx="118">
                  <c:v>145478</c:v>
                </c:pt>
                <c:pt idx="119">
                  <c:v>140216</c:v>
                </c:pt>
                <c:pt idx="120">
                  <c:v>108453</c:v>
                </c:pt>
                <c:pt idx="121">
                  <c:v>69739</c:v>
                </c:pt>
                <c:pt idx="122">
                  <c:v>88919</c:v>
                </c:pt>
                <c:pt idx="123">
                  <c:v>94085</c:v>
                </c:pt>
                <c:pt idx="124">
                  <c:v>61401</c:v>
                </c:pt>
                <c:pt idx="125">
                  <c:v>85407</c:v>
                </c:pt>
                <c:pt idx="126">
                  <c:v>260311</c:v>
                </c:pt>
                <c:pt idx="127">
                  <c:v>252921</c:v>
                </c:pt>
                <c:pt idx="128">
                  <c:v>195732</c:v>
                </c:pt>
                <c:pt idx="129">
                  <c:v>123741</c:v>
                </c:pt>
                <c:pt idx="130">
                  <c:v>128810</c:v>
                </c:pt>
                <c:pt idx="131">
                  <c:v>142837</c:v>
                </c:pt>
                <c:pt idx="132">
                  <c:v>156173</c:v>
                </c:pt>
                <c:pt idx="133">
                  <c:v>123381</c:v>
                </c:pt>
                <c:pt idx="134">
                  <c:v>106102</c:v>
                </c:pt>
                <c:pt idx="135">
                  <c:v>94139</c:v>
                </c:pt>
                <c:pt idx="136">
                  <c:v>126078</c:v>
                </c:pt>
                <c:pt idx="137">
                  <c:v>282425</c:v>
                </c:pt>
                <c:pt idx="138">
                  <c:v>135307</c:v>
                </c:pt>
                <c:pt idx="139">
                  <c:v>117781</c:v>
                </c:pt>
                <c:pt idx="140">
                  <c:v>99671</c:v>
                </c:pt>
                <c:pt idx="141">
                  <c:v>87976</c:v>
                </c:pt>
                <c:pt idx="142">
                  <c:v>83744</c:v>
                </c:pt>
                <c:pt idx="143">
                  <c:v>104055</c:v>
                </c:pt>
                <c:pt idx="144">
                  <c:v>96944</c:v>
                </c:pt>
                <c:pt idx="145">
                  <c:v>85079</c:v>
                </c:pt>
                <c:pt idx="146">
                  <c:v>122581</c:v>
                </c:pt>
                <c:pt idx="147">
                  <c:v>104747</c:v>
                </c:pt>
                <c:pt idx="148">
                  <c:v>110835</c:v>
                </c:pt>
                <c:pt idx="149">
                  <c:v>83969</c:v>
                </c:pt>
                <c:pt idx="150">
                  <c:v>84031</c:v>
                </c:pt>
                <c:pt idx="151">
                  <c:v>94120</c:v>
                </c:pt>
                <c:pt idx="152">
                  <c:v>153653</c:v>
                </c:pt>
                <c:pt idx="153">
                  <c:v>253197</c:v>
                </c:pt>
                <c:pt idx="154">
                  <c:v>152838</c:v>
                </c:pt>
                <c:pt idx="155">
                  <c:v>261821</c:v>
                </c:pt>
                <c:pt idx="156">
                  <c:v>164339</c:v>
                </c:pt>
                <c:pt idx="157">
                  <c:v>189394</c:v>
                </c:pt>
                <c:pt idx="158">
                  <c:v>218399</c:v>
                </c:pt>
                <c:pt idx="159">
                  <c:v>474061</c:v>
                </c:pt>
                <c:pt idx="160">
                  <c:v>248475</c:v>
                </c:pt>
                <c:pt idx="161">
                  <c:v>232017</c:v>
                </c:pt>
                <c:pt idx="162">
                  <c:v>162287</c:v>
                </c:pt>
                <c:pt idx="163">
                  <c:v>118261</c:v>
                </c:pt>
                <c:pt idx="164">
                  <c:v>124584</c:v>
                </c:pt>
                <c:pt idx="165">
                  <c:v>141881</c:v>
                </c:pt>
                <c:pt idx="166">
                  <c:v>114594</c:v>
                </c:pt>
                <c:pt idx="167">
                  <c:v>118743</c:v>
                </c:pt>
                <c:pt idx="168">
                  <c:v>181762</c:v>
                </c:pt>
                <c:pt idx="169">
                  <c:v>207106</c:v>
                </c:pt>
                <c:pt idx="170">
                  <c:v>174522</c:v>
                </c:pt>
                <c:pt idx="171">
                  <c:v>214420</c:v>
                </c:pt>
                <c:pt idx="172">
                  <c:v>145705</c:v>
                </c:pt>
                <c:pt idx="173">
                  <c:v>104034</c:v>
                </c:pt>
                <c:pt idx="174">
                  <c:v>118137</c:v>
                </c:pt>
                <c:pt idx="175">
                  <c:v>118166</c:v>
                </c:pt>
                <c:pt idx="176">
                  <c:v>147880</c:v>
                </c:pt>
                <c:pt idx="177">
                  <c:v>135668</c:v>
                </c:pt>
                <c:pt idx="178">
                  <c:v>140810</c:v>
                </c:pt>
                <c:pt idx="179">
                  <c:v>377903</c:v>
                </c:pt>
                <c:pt idx="180">
                  <c:v>690559</c:v>
                </c:pt>
                <c:pt idx="181">
                  <c:v>416476</c:v>
                </c:pt>
                <c:pt idx="182">
                  <c:v>246010</c:v>
                </c:pt>
                <c:pt idx="183">
                  <c:v>204904</c:v>
                </c:pt>
                <c:pt idx="184">
                  <c:v>166889</c:v>
                </c:pt>
                <c:pt idx="185">
                  <c:v>158833</c:v>
                </c:pt>
                <c:pt idx="186">
                  <c:v>160022</c:v>
                </c:pt>
                <c:pt idx="187">
                  <c:v>106384</c:v>
                </c:pt>
                <c:pt idx="188">
                  <c:v>97407</c:v>
                </c:pt>
                <c:pt idx="189">
                  <c:v>258592</c:v>
                </c:pt>
                <c:pt idx="190">
                  <c:v>295440</c:v>
                </c:pt>
                <c:pt idx="191">
                  <c:v>307132</c:v>
                </c:pt>
                <c:pt idx="192">
                  <c:v>196124</c:v>
                </c:pt>
                <c:pt idx="193">
                  <c:v>112023</c:v>
                </c:pt>
                <c:pt idx="194">
                  <c:v>110292</c:v>
                </c:pt>
                <c:pt idx="195">
                  <c:v>194558</c:v>
                </c:pt>
                <c:pt idx="196">
                  <c:v>267839</c:v>
                </c:pt>
                <c:pt idx="197">
                  <c:v>156312</c:v>
                </c:pt>
                <c:pt idx="198">
                  <c:v>164446</c:v>
                </c:pt>
                <c:pt idx="199">
                  <c:v>225897</c:v>
                </c:pt>
                <c:pt idx="200">
                  <c:v>181820</c:v>
                </c:pt>
                <c:pt idx="201">
                  <c:v>272530</c:v>
                </c:pt>
                <c:pt idx="202">
                  <c:v>654411</c:v>
                </c:pt>
                <c:pt idx="203">
                  <c:v>242846</c:v>
                </c:pt>
                <c:pt idx="204">
                  <c:v>157505</c:v>
                </c:pt>
                <c:pt idx="205">
                  <c:v>178868</c:v>
                </c:pt>
                <c:pt idx="206">
                  <c:v>223466</c:v>
                </c:pt>
                <c:pt idx="207">
                  <c:v>723001</c:v>
                </c:pt>
                <c:pt idx="208">
                  <c:v>357491</c:v>
                </c:pt>
                <c:pt idx="209">
                  <c:v>245601</c:v>
                </c:pt>
                <c:pt idx="210">
                  <c:v>199532</c:v>
                </c:pt>
                <c:pt idx="211">
                  <c:v>181177</c:v>
                </c:pt>
                <c:pt idx="212">
                  <c:v>243144</c:v>
                </c:pt>
                <c:pt idx="213">
                  <c:v>155976</c:v>
                </c:pt>
                <c:pt idx="214">
                  <c:v>191547</c:v>
                </c:pt>
                <c:pt idx="215">
                  <c:v>142795</c:v>
                </c:pt>
                <c:pt idx="216">
                  <c:v>187650</c:v>
                </c:pt>
                <c:pt idx="217">
                  <c:v>188135</c:v>
                </c:pt>
                <c:pt idx="218">
                  <c:v>170246</c:v>
                </c:pt>
                <c:pt idx="219">
                  <c:v>212518</c:v>
                </c:pt>
                <c:pt idx="220">
                  <c:v>286112</c:v>
                </c:pt>
                <c:pt idx="221">
                  <c:v>453615</c:v>
                </c:pt>
                <c:pt idx="222">
                  <c:v>211795</c:v>
                </c:pt>
                <c:pt idx="223">
                  <c:v>188092</c:v>
                </c:pt>
                <c:pt idx="224">
                  <c:v>137357</c:v>
                </c:pt>
                <c:pt idx="225">
                  <c:v>211978</c:v>
                </c:pt>
                <c:pt idx="226">
                  <c:v>186832</c:v>
                </c:pt>
                <c:pt idx="227">
                  <c:v>344196</c:v>
                </c:pt>
                <c:pt idx="228">
                  <c:v>223205</c:v>
                </c:pt>
                <c:pt idx="229">
                  <c:v>221771</c:v>
                </c:pt>
                <c:pt idx="230">
                  <c:v>380806</c:v>
                </c:pt>
                <c:pt idx="231">
                  <c:v>337041</c:v>
                </c:pt>
                <c:pt idx="232">
                  <c:v>406715</c:v>
                </c:pt>
                <c:pt idx="233">
                  <c:v>218917</c:v>
                </c:pt>
                <c:pt idx="234">
                  <c:v>205564</c:v>
                </c:pt>
                <c:pt idx="235">
                  <c:v>210716</c:v>
                </c:pt>
                <c:pt idx="236">
                  <c:v>174348</c:v>
                </c:pt>
                <c:pt idx="237">
                  <c:v>156321</c:v>
                </c:pt>
                <c:pt idx="238">
                  <c:v>163938</c:v>
                </c:pt>
                <c:pt idx="239">
                  <c:v>176381</c:v>
                </c:pt>
                <c:pt idx="240">
                  <c:v>152293</c:v>
                </c:pt>
                <c:pt idx="241">
                  <c:v>178962</c:v>
                </c:pt>
                <c:pt idx="242">
                  <c:v>218959</c:v>
                </c:pt>
                <c:pt idx="243">
                  <c:v>144361</c:v>
                </c:pt>
                <c:pt idx="244">
                  <c:v>129035</c:v>
                </c:pt>
                <c:pt idx="245">
                  <c:v>139317</c:v>
                </c:pt>
                <c:pt idx="246">
                  <c:v>141789</c:v>
                </c:pt>
                <c:pt idx="247">
                  <c:v>125368</c:v>
                </c:pt>
                <c:pt idx="248">
                  <c:v>108990</c:v>
                </c:pt>
                <c:pt idx="249">
                  <c:v>160001</c:v>
                </c:pt>
                <c:pt idx="250">
                  <c:v>383973</c:v>
                </c:pt>
                <c:pt idx="251">
                  <c:v>630681</c:v>
                </c:pt>
                <c:pt idx="252">
                  <c:v>304084</c:v>
                </c:pt>
                <c:pt idx="253">
                  <c:v>185972</c:v>
                </c:pt>
                <c:pt idx="254">
                  <c:v>175993</c:v>
                </c:pt>
                <c:pt idx="255">
                  <c:v>178454</c:v>
                </c:pt>
                <c:pt idx="256">
                  <c:v>188843</c:v>
                </c:pt>
                <c:pt idx="257">
                  <c:v>131599</c:v>
                </c:pt>
                <c:pt idx="258">
                  <c:v>144204</c:v>
                </c:pt>
                <c:pt idx="259">
                  <c:v>157026</c:v>
                </c:pt>
                <c:pt idx="260">
                  <c:v>137848</c:v>
                </c:pt>
                <c:pt idx="261">
                  <c:v>142137</c:v>
                </c:pt>
                <c:pt idx="262">
                  <c:v>203345</c:v>
                </c:pt>
                <c:pt idx="263">
                  <c:v>259279</c:v>
                </c:pt>
                <c:pt idx="264">
                  <c:v>217693</c:v>
                </c:pt>
                <c:pt idx="265">
                  <c:v>184478</c:v>
                </c:pt>
                <c:pt idx="266">
                  <c:v>213265</c:v>
                </c:pt>
                <c:pt idx="267">
                  <c:v>214033</c:v>
                </c:pt>
                <c:pt idx="268">
                  <c:v>287297</c:v>
                </c:pt>
                <c:pt idx="269">
                  <c:v>224513</c:v>
                </c:pt>
                <c:pt idx="270">
                  <c:v>182530</c:v>
                </c:pt>
                <c:pt idx="271">
                  <c:v>117499</c:v>
                </c:pt>
                <c:pt idx="272">
                  <c:v>102168</c:v>
                </c:pt>
                <c:pt idx="273">
                  <c:v>106064</c:v>
                </c:pt>
                <c:pt idx="274">
                  <c:v>111825</c:v>
                </c:pt>
                <c:pt idx="275">
                  <c:v>188391</c:v>
                </c:pt>
                <c:pt idx="276">
                  <c:v>117207</c:v>
                </c:pt>
                <c:pt idx="277">
                  <c:v>105536</c:v>
                </c:pt>
                <c:pt idx="278">
                  <c:v>118096</c:v>
                </c:pt>
                <c:pt idx="279">
                  <c:v>267085</c:v>
                </c:pt>
                <c:pt idx="280">
                  <c:v>201374</c:v>
                </c:pt>
                <c:pt idx="281">
                  <c:v>170867</c:v>
                </c:pt>
                <c:pt idx="282">
                  <c:v>151771</c:v>
                </c:pt>
                <c:pt idx="283">
                  <c:v>142246</c:v>
                </c:pt>
                <c:pt idx="284">
                  <c:v>169128</c:v>
                </c:pt>
                <c:pt idx="285">
                  <c:v>119728</c:v>
                </c:pt>
                <c:pt idx="286">
                  <c:v>108634</c:v>
                </c:pt>
                <c:pt idx="287">
                  <c:v>87512</c:v>
                </c:pt>
                <c:pt idx="288">
                  <c:v>84760</c:v>
                </c:pt>
                <c:pt idx="289">
                  <c:v>112204</c:v>
                </c:pt>
                <c:pt idx="290">
                  <c:v>86062</c:v>
                </c:pt>
                <c:pt idx="291">
                  <c:v>91075</c:v>
                </c:pt>
                <c:pt idx="292">
                  <c:v>79414</c:v>
                </c:pt>
                <c:pt idx="293">
                  <c:v>95510</c:v>
                </c:pt>
                <c:pt idx="294">
                  <c:v>86792</c:v>
                </c:pt>
                <c:pt idx="295">
                  <c:v>87182</c:v>
                </c:pt>
                <c:pt idx="296">
                  <c:v>92897</c:v>
                </c:pt>
                <c:pt idx="297">
                  <c:v>107606</c:v>
                </c:pt>
                <c:pt idx="298">
                  <c:v>117150</c:v>
                </c:pt>
                <c:pt idx="299">
                  <c:v>78985</c:v>
                </c:pt>
                <c:pt idx="300">
                  <c:v>61229</c:v>
                </c:pt>
                <c:pt idx="301">
                  <c:v>57017</c:v>
                </c:pt>
                <c:pt idx="302">
                  <c:v>67913</c:v>
                </c:pt>
                <c:pt idx="303">
                  <c:v>67949</c:v>
                </c:pt>
                <c:pt idx="304">
                  <c:v>76216</c:v>
                </c:pt>
                <c:pt idx="305">
                  <c:v>67733</c:v>
                </c:pt>
                <c:pt idx="306">
                  <c:v>44826</c:v>
                </c:pt>
                <c:pt idx="307">
                  <c:v>46037</c:v>
                </c:pt>
                <c:pt idx="308">
                  <c:v>36261</c:v>
                </c:pt>
                <c:pt idx="309">
                  <c:v>40569</c:v>
                </c:pt>
                <c:pt idx="310">
                  <c:v>38552</c:v>
                </c:pt>
                <c:pt idx="311">
                  <c:v>44773</c:v>
                </c:pt>
                <c:pt idx="312">
                  <c:v>46106</c:v>
                </c:pt>
                <c:pt idx="313">
                  <c:v>33783</c:v>
                </c:pt>
                <c:pt idx="314">
                  <c:v>29358</c:v>
                </c:pt>
                <c:pt idx="315">
                  <c:v>35856</c:v>
                </c:pt>
                <c:pt idx="316">
                  <c:v>31414</c:v>
                </c:pt>
                <c:pt idx="317">
                  <c:v>44961</c:v>
                </c:pt>
                <c:pt idx="318">
                  <c:v>121108</c:v>
                </c:pt>
                <c:pt idx="319">
                  <c:v>127180</c:v>
                </c:pt>
                <c:pt idx="320">
                  <c:v>68254</c:v>
                </c:pt>
                <c:pt idx="321">
                  <c:v>59193</c:v>
                </c:pt>
                <c:pt idx="322">
                  <c:v>66743</c:v>
                </c:pt>
                <c:pt idx="323">
                  <c:v>95988</c:v>
                </c:pt>
                <c:pt idx="324">
                  <c:v>48144</c:v>
                </c:pt>
                <c:pt idx="325">
                  <c:v>52453</c:v>
                </c:pt>
                <c:pt idx="326">
                  <c:v>52341</c:v>
                </c:pt>
                <c:pt idx="327">
                  <c:v>37458</c:v>
                </c:pt>
                <c:pt idx="328">
                  <c:v>36355</c:v>
                </c:pt>
                <c:pt idx="329">
                  <c:v>38325</c:v>
                </c:pt>
                <c:pt idx="330">
                  <c:v>46524</c:v>
                </c:pt>
                <c:pt idx="331">
                  <c:v>37140</c:v>
                </c:pt>
                <c:pt idx="332">
                  <c:v>40172</c:v>
                </c:pt>
                <c:pt idx="333">
                  <c:v>48240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6F3-48EB-80A3-78698FD3DD9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ardstandup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Sheet1!$AC$2:$AC$335</c:f>
              <c:numCache>
                <c:formatCode>General</c:formatCode>
                <c:ptCount val="334"/>
                <c:pt idx="0">
                  <c:v>122131</c:v>
                </c:pt>
                <c:pt idx="1">
                  <c:v>720771</c:v>
                </c:pt>
                <c:pt idx="2">
                  <c:v>432354</c:v>
                </c:pt>
                <c:pt idx="3">
                  <c:v>311413</c:v>
                </c:pt>
                <c:pt idx="4">
                  <c:v>181062</c:v>
                </c:pt>
                <c:pt idx="5">
                  <c:v>191772</c:v>
                </c:pt>
                <c:pt idx="6">
                  <c:v>230797</c:v>
                </c:pt>
                <c:pt idx="7">
                  <c:v>591966</c:v>
                </c:pt>
                <c:pt idx="8">
                  <c:v>573055</c:v>
                </c:pt>
                <c:pt idx="9">
                  <c:v>344489</c:v>
                </c:pt>
                <c:pt idx="10">
                  <c:v>243275</c:v>
                </c:pt>
                <c:pt idx="11">
                  <c:v>166199</c:v>
                </c:pt>
                <c:pt idx="12">
                  <c:v>150568</c:v>
                </c:pt>
                <c:pt idx="13">
                  <c:v>157308</c:v>
                </c:pt>
                <c:pt idx="14">
                  <c:v>137935</c:v>
                </c:pt>
                <c:pt idx="15">
                  <c:v>356282</c:v>
                </c:pt>
                <c:pt idx="16">
                  <c:v>511734</c:v>
                </c:pt>
                <c:pt idx="17">
                  <c:v>373402</c:v>
                </c:pt>
                <c:pt idx="18">
                  <c:v>314286</c:v>
                </c:pt>
                <c:pt idx="19">
                  <c:v>483648</c:v>
                </c:pt>
                <c:pt idx="20">
                  <c:v>324744</c:v>
                </c:pt>
                <c:pt idx="21">
                  <c:v>299041</c:v>
                </c:pt>
                <c:pt idx="22">
                  <c:v>303055</c:v>
                </c:pt>
                <c:pt idx="23">
                  <c:v>323712</c:v>
                </c:pt>
                <c:pt idx="24">
                  <c:v>258089</c:v>
                </c:pt>
                <c:pt idx="25">
                  <c:v>238167</c:v>
                </c:pt>
                <c:pt idx="26">
                  <c:v>272093</c:v>
                </c:pt>
                <c:pt idx="27">
                  <c:v>278139</c:v>
                </c:pt>
                <c:pt idx="28">
                  <c:v>284942</c:v>
                </c:pt>
                <c:pt idx="29">
                  <c:v>205673</c:v>
                </c:pt>
                <c:pt idx="30">
                  <c:v>185927</c:v>
                </c:pt>
                <c:pt idx="31">
                  <c:v>204605</c:v>
                </c:pt>
                <c:pt idx="32">
                  <c:v>318099</c:v>
                </c:pt>
                <c:pt idx="33">
                  <c:v>262483</c:v>
                </c:pt>
                <c:pt idx="34">
                  <c:v>210747</c:v>
                </c:pt>
                <c:pt idx="35">
                  <c:v>182678</c:v>
                </c:pt>
                <c:pt idx="36">
                  <c:v>155563</c:v>
                </c:pt>
                <c:pt idx="37">
                  <c:v>157045</c:v>
                </c:pt>
                <c:pt idx="38">
                  <c:v>227691</c:v>
                </c:pt>
                <c:pt idx="39">
                  <c:v>148073</c:v>
                </c:pt>
                <c:pt idx="40">
                  <c:v>112810</c:v>
                </c:pt>
                <c:pt idx="41">
                  <c:v>174071</c:v>
                </c:pt>
                <c:pt idx="42">
                  <c:v>132830</c:v>
                </c:pt>
                <c:pt idx="43">
                  <c:v>117338</c:v>
                </c:pt>
                <c:pt idx="44">
                  <c:v>103742</c:v>
                </c:pt>
                <c:pt idx="45">
                  <c:v>74041</c:v>
                </c:pt>
                <c:pt idx="46">
                  <c:v>74220</c:v>
                </c:pt>
                <c:pt idx="47">
                  <c:v>141230</c:v>
                </c:pt>
                <c:pt idx="48">
                  <c:v>177293</c:v>
                </c:pt>
                <c:pt idx="49">
                  <c:v>163914</c:v>
                </c:pt>
                <c:pt idx="50">
                  <c:v>138720</c:v>
                </c:pt>
                <c:pt idx="51">
                  <c:v>166857</c:v>
                </c:pt>
                <c:pt idx="52">
                  <c:v>123777</c:v>
                </c:pt>
                <c:pt idx="53">
                  <c:v>132593</c:v>
                </c:pt>
                <c:pt idx="54">
                  <c:v>268967</c:v>
                </c:pt>
                <c:pt idx="55">
                  <c:v>213751</c:v>
                </c:pt>
                <c:pt idx="56">
                  <c:v>168691</c:v>
                </c:pt>
                <c:pt idx="57">
                  <c:v>141963</c:v>
                </c:pt>
                <c:pt idx="58">
                  <c:v>134932</c:v>
                </c:pt>
                <c:pt idx="59">
                  <c:v>159898</c:v>
                </c:pt>
                <c:pt idx="60">
                  <c:v>167747</c:v>
                </c:pt>
                <c:pt idx="61">
                  <c:v>115970</c:v>
                </c:pt>
                <c:pt idx="62">
                  <c:v>168551</c:v>
                </c:pt>
                <c:pt idx="63">
                  <c:v>154454</c:v>
                </c:pt>
                <c:pt idx="64">
                  <c:v>162760</c:v>
                </c:pt>
                <c:pt idx="65">
                  <c:v>204677</c:v>
                </c:pt>
                <c:pt idx="66">
                  <c:v>207606</c:v>
                </c:pt>
                <c:pt idx="67">
                  <c:v>161158</c:v>
                </c:pt>
                <c:pt idx="68">
                  <c:v>216268</c:v>
                </c:pt>
                <c:pt idx="69">
                  <c:v>230151</c:v>
                </c:pt>
                <c:pt idx="70">
                  <c:v>245950</c:v>
                </c:pt>
                <c:pt idx="71">
                  <c:v>249577</c:v>
                </c:pt>
                <c:pt idx="72">
                  <c:v>288465</c:v>
                </c:pt>
                <c:pt idx="73">
                  <c:v>260187</c:v>
                </c:pt>
                <c:pt idx="74">
                  <c:v>209795</c:v>
                </c:pt>
                <c:pt idx="75">
                  <c:v>223839</c:v>
                </c:pt>
                <c:pt idx="76">
                  <c:v>217367</c:v>
                </c:pt>
                <c:pt idx="77">
                  <c:v>229722</c:v>
                </c:pt>
                <c:pt idx="78">
                  <c:v>208146</c:v>
                </c:pt>
                <c:pt idx="79">
                  <c:v>313470</c:v>
                </c:pt>
                <c:pt idx="80">
                  <c:v>207401</c:v>
                </c:pt>
                <c:pt idx="81">
                  <c:v>149746</c:v>
                </c:pt>
                <c:pt idx="82">
                  <c:v>139095</c:v>
                </c:pt>
                <c:pt idx="83">
                  <c:v>153532</c:v>
                </c:pt>
                <c:pt idx="84">
                  <c:v>171935</c:v>
                </c:pt>
                <c:pt idx="85">
                  <c:v>211857</c:v>
                </c:pt>
                <c:pt idx="86">
                  <c:v>223758</c:v>
                </c:pt>
                <c:pt idx="87">
                  <c:v>177893</c:v>
                </c:pt>
                <c:pt idx="88">
                  <c:v>131974</c:v>
                </c:pt>
                <c:pt idx="89">
                  <c:v>130643</c:v>
                </c:pt>
                <c:pt idx="90">
                  <c:v>149135</c:v>
                </c:pt>
                <c:pt idx="91">
                  <c:v>203331</c:v>
                </c:pt>
                <c:pt idx="92">
                  <c:v>158993</c:v>
                </c:pt>
                <c:pt idx="93">
                  <c:v>148094</c:v>
                </c:pt>
                <c:pt idx="94">
                  <c:v>127672</c:v>
                </c:pt>
                <c:pt idx="95">
                  <c:v>125935</c:v>
                </c:pt>
                <c:pt idx="96">
                  <c:v>90890</c:v>
                </c:pt>
                <c:pt idx="97">
                  <c:v>96912</c:v>
                </c:pt>
                <c:pt idx="98">
                  <c:v>135829</c:v>
                </c:pt>
                <c:pt idx="99">
                  <c:v>118697</c:v>
                </c:pt>
                <c:pt idx="100">
                  <c:v>88973</c:v>
                </c:pt>
                <c:pt idx="101">
                  <c:v>103191</c:v>
                </c:pt>
                <c:pt idx="102">
                  <c:v>140408</c:v>
                </c:pt>
                <c:pt idx="103">
                  <c:v>205837</c:v>
                </c:pt>
                <c:pt idx="104">
                  <c:v>132819</c:v>
                </c:pt>
                <c:pt idx="105">
                  <c:v>106819</c:v>
                </c:pt>
                <c:pt idx="106">
                  <c:v>97699</c:v>
                </c:pt>
                <c:pt idx="107">
                  <c:v>81885</c:v>
                </c:pt>
                <c:pt idx="108">
                  <c:v>139501</c:v>
                </c:pt>
                <c:pt idx="109">
                  <c:v>104506</c:v>
                </c:pt>
                <c:pt idx="110">
                  <c:v>108026</c:v>
                </c:pt>
                <c:pt idx="111">
                  <c:v>86026</c:v>
                </c:pt>
                <c:pt idx="112">
                  <c:v>123740</c:v>
                </c:pt>
                <c:pt idx="113">
                  <c:v>96875</c:v>
                </c:pt>
                <c:pt idx="114">
                  <c:v>86421</c:v>
                </c:pt>
                <c:pt idx="115">
                  <c:v>106010</c:v>
                </c:pt>
                <c:pt idx="116">
                  <c:v>86270</c:v>
                </c:pt>
                <c:pt idx="117">
                  <c:v>85237</c:v>
                </c:pt>
                <c:pt idx="118">
                  <c:v>91216</c:v>
                </c:pt>
                <c:pt idx="119">
                  <c:v>149234</c:v>
                </c:pt>
                <c:pt idx="120">
                  <c:v>133021</c:v>
                </c:pt>
                <c:pt idx="121">
                  <c:v>104089</c:v>
                </c:pt>
                <c:pt idx="122">
                  <c:v>129762</c:v>
                </c:pt>
                <c:pt idx="123">
                  <c:v>103138</c:v>
                </c:pt>
                <c:pt idx="124">
                  <c:v>97762</c:v>
                </c:pt>
                <c:pt idx="125">
                  <c:v>109817</c:v>
                </c:pt>
                <c:pt idx="126">
                  <c:v>124913</c:v>
                </c:pt>
                <c:pt idx="127">
                  <c:v>91227</c:v>
                </c:pt>
                <c:pt idx="128">
                  <c:v>115128</c:v>
                </c:pt>
                <c:pt idx="129">
                  <c:v>78910</c:v>
                </c:pt>
                <c:pt idx="130">
                  <c:v>67829</c:v>
                </c:pt>
                <c:pt idx="131">
                  <c:v>71967</c:v>
                </c:pt>
                <c:pt idx="132">
                  <c:v>95831</c:v>
                </c:pt>
                <c:pt idx="133">
                  <c:v>93146</c:v>
                </c:pt>
                <c:pt idx="134">
                  <c:v>151176</c:v>
                </c:pt>
                <c:pt idx="135">
                  <c:v>307319</c:v>
                </c:pt>
                <c:pt idx="136">
                  <c:v>227788</c:v>
                </c:pt>
                <c:pt idx="137">
                  <c:v>358804</c:v>
                </c:pt>
                <c:pt idx="138">
                  <c:v>505868</c:v>
                </c:pt>
                <c:pt idx="139">
                  <c:v>222069</c:v>
                </c:pt>
                <c:pt idx="140">
                  <c:v>315594</c:v>
                </c:pt>
                <c:pt idx="141">
                  <c:v>450341</c:v>
                </c:pt>
                <c:pt idx="142">
                  <c:v>425278</c:v>
                </c:pt>
                <c:pt idx="143">
                  <c:v>998086</c:v>
                </c:pt>
                <c:pt idx="144">
                  <c:v>433515</c:v>
                </c:pt>
                <c:pt idx="145">
                  <c:v>293122</c:v>
                </c:pt>
                <c:pt idx="146">
                  <c:v>273169</c:v>
                </c:pt>
                <c:pt idx="147">
                  <c:v>218869</c:v>
                </c:pt>
                <c:pt idx="148">
                  <c:v>231472</c:v>
                </c:pt>
                <c:pt idx="149">
                  <c:v>278738</c:v>
                </c:pt>
                <c:pt idx="150">
                  <c:v>234612</c:v>
                </c:pt>
                <c:pt idx="151">
                  <c:v>236037</c:v>
                </c:pt>
                <c:pt idx="152">
                  <c:v>199873</c:v>
                </c:pt>
                <c:pt idx="153">
                  <c:v>207764</c:v>
                </c:pt>
                <c:pt idx="154">
                  <c:v>172815</c:v>
                </c:pt>
                <c:pt idx="155">
                  <c:v>187239</c:v>
                </c:pt>
                <c:pt idx="156">
                  <c:v>228327</c:v>
                </c:pt>
                <c:pt idx="157">
                  <c:v>258162</c:v>
                </c:pt>
                <c:pt idx="158">
                  <c:v>196089</c:v>
                </c:pt>
                <c:pt idx="159">
                  <c:v>203208</c:v>
                </c:pt>
                <c:pt idx="160">
                  <c:v>273249</c:v>
                </c:pt>
                <c:pt idx="161">
                  <c:v>189500</c:v>
                </c:pt>
                <c:pt idx="162">
                  <c:v>146178</c:v>
                </c:pt>
                <c:pt idx="163">
                  <c:v>135341</c:v>
                </c:pt>
                <c:pt idx="164">
                  <c:v>113226</c:v>
                </c:pt>
                <c:pt idx="165">
                  <c:v>293139</c:v>
                </c:pt>
                <c:pt idx="166">
                  <c:v>169826</c:v>
                </c:pt>
                <c:pt idx="167">
                  <c:v>153989</c:v>
                </c:pt>
                <c:pt idx="168">
                  <c:v>182635</c:v>
                </c:pt>
                <c:pt idx="169">
                  <c:v>257825</c:v>
                </c:pt>
                <c:pt idx="170">
                  <c:v>613875</c:v>
                </c:pt>
                <c:pt idx="171">
                  <c:v>234207</c:v>
                </c:pt>
                <c:pt idx="172">
                  <c:v>128019</c:v>
                </c:pt>
                <c:pt idx="173">
                  <c:v>204244</c:v>
                </c:pt>
                <c:pt idx="174">
                  <c:v>222501</c:v>
                </c:pt>
                <c:pt idx="175">
                  <c:v>167000</c:v>
                </c:pt>
                <c:pt idx="176">
                  <c:v>238762</c:v>
                </c:pt>
                <c:pt idx="177">
                  <c:v>371603</c:v>
                </c:pt>
                <c:pt idx="178">
                  <c:v>243674</c:v>
                </c:pt>
                <c:pt idx="179">
                  <c:v>143508</c:v>
                </c:pt>
                <c:pt idx="180">
                  <c:v>144010</c:v>
                </c:pt>
                <c:pt idx="181">
                  <c:v>148590</c:v>
                </c:pt>
                <c:pt idx="182">
                  <c:v>140329</c:v>
                </c:pt>
                <c:pt idx="183">
                  <c:v>139066</c:v>
                </c:pt>
                <c:pt idx="184">
                  <c:v>257537</c:v>
                </c:pt>
                <c:pt idx="185">
                  <c:v>244975</c:v>
                </c:pt>
                <c:pt idx="186">
                  <c:v>173793</c:v>
                </c:pt>
                <c:pt idx="187">
                  <c:v>249393</c:v>
                </c:pt>
                <c:pt idx="188">
                  <c:v>184801</c:v>
                </c:pt>
                <c:pt idx="189">
                  <c:v>177768</c:v>
                </c:pt>
                <c:pt idx="190">
                  <c:v>194852</c:v>
                </c:pt>
                <c:pt idx="191">
                  <c:v>244694</c:v>
                </c:pt>
                <c:pt idx="192">
                  <c:v>290523</c:v>
                </c:pt>
                <c:pt idx="193">
                  <c:v>177235</c:v>
                </c:pt>
                <c:pt idx="194">
                  <c:v>182977</c:v>
                </c:pt>
                <c:pt idx="195">
                  <c:v>157285</c:v>
                </c:pt>
                <c:pt idx="196">
                  <c:v>125411</c:v>
                </c:pt>
                <c:pt idx="197">
                  <c:v>2143991</c:v>
                </c:pt>
                <c:pt idx="198">
                  <c:v>1705825</c:v>
                </c:pt>
                <c:pt idx="199">
                  <c:v>589110</c:v>
                </c:pt>
                <c:pt idx="200">
                  <c:v>541206</c:v>
                </c:pt>
                <c:pt idx="201">
                  <c:v>589042</c:v>
                </c:pt>
                <c:pt idx="202">
                  <c:v>685849</c:v>
                </c:pt>
                <c:pt idx="203">
                  <c:v>541871</c:v>
                </c:pt>
                <c:pt idx="204">
                  <c:v>366493</c:v>
                </c:pt>
                <c:pt idx="205">
                  <c:v>405947</c:v>
                </c:pt>
                <c:pt idx="206">
                  <c:v>276898</c:v>
                </c:pt>
                <c:pt idx="207">
                  <c:v>242514</c:v>
                </c:pt>
                <c:pt idx="208">
                  <c:v>834300</c:v>
                </c:pt>
                <c:pt idx="209">
                  <c:v>704188</c:v>
                </c:pt>
                <c:pt idx="210">
                  <c:v>434737</c:v>
                </c:pt>
                <c:pt idx="211">
                  <c:v>455902</c:v>
                </c:pt>
                <c:pt idx="212">
                  <c:v>310914</c:v>
                </c:pt>
                <c:pt idx="213">
                  <c:v>281674</c:v>
                </c:pt>
                <c:pt idx="214">
                  <c:v>287250</c:v>
                </c:pt>
                <c:pt idx="215">
                  <c:v>256965</c:v>
                </c:pt>
                <c:pt idx="216">
                  <c:v>271870</c:v>
                </c:pt>
                <c:pt idx="217">
                  <c:v>294235</c:v>
                </c:pt>
                <c:pt idx="218">
                  <c:v>368309</c:v>
                </c:pt>
                <c:pt idx="219">
                  <c:v>424941</c:v>
                </c:pt>
                <c:pt idx="220">
                  <c:v>309983</c:v>
                </c:pt>
                <c:pt idx="221">
                  <c:v>306352</c:v>
                </c:pt>
                <c:pt idx="222">
                  <c:v>341264</c:v>
                </c:pt>
                <c:pt idx="223">
                  <c:v>311887</c:v>
                </c:pt>
                <c:pt idx="224">
                  <c:v>270814</c:v>
                </c:pt>
                <c:pt idx="225">
                  <c:v>271294</c:v>
                </c:pt>
                <c:pt idx="226">
                  <c:v>297742</c:v>
                </c:pt>
                <c:pt idx="227">
                  <c:v>220558</c:v>
                </c:pt>
                <c:pt idx="228">
                  <c:v>349126</c:v>
                </c:pt>
                <c:pt idx="229">
                  <c:v>330495</c:v>
                </c:pt>
                <c:pt idx="230">
                  <c:v>555795</c:v>
                </c:pt>
                <c:pt idx="231">
                  <c:v>612069</c:v>
                </c:pt>
                <c:pt idx="232">
                  <c:v>369018</c:v>
                </c:pt>
                <c:pt idx="233">
                  <c:v>328629</c:v>
                </c:pt>
                <c:pt idx="234">
                  <c:v>245075</c:v>
                </c:pt>
                <c:pt idx="235">
                  <c:v>230484</c:v>
                </c:pt>
                <c:pt idx="236">
                  <c:v>217200</c:v>
                </c:pt>
                <c:pt idx="237">
                  <c:v>214541</c:v>
                </c:pt>
                <c:pt idx="238">
                  <c:v>198167</c:v>
                </c:pt>
                <c:pt idx="239">
                  <c:v>252783</c:v>
                </c:pt>
                <c:pt idx="240">
                  <c:v>336280</c:v>
                </c:pt>
                <c:pt idx="241">
                  <c:v>205647</c:v>
                </c:pt>
                <c:pt idx="242">
                  <c:v>163641</c:v>
                </c:pt>
                <c:pt idx="243">
                  <c:v>161152</c:v>
                </c:pt>
                <c:pt idx="244">
                  <c:v>233050</c:v>
                </c:pt>
                <c:pt idx="245">
                  <c:v>203077</c:v>
                </c:pt>
                <c:pt idx="246">
                  <c:v>197109</c:v>
                </c:pt>
                <c:pt idx="247">
                  <c:v>264160</c:v>
                </c:pt>
                <c:pt idx="248">
                  <c:v>266072</c:v>
                </c:pt>
                <c:pt idx="249">
                  <c:v>273208</c:v>
                </c:pt>
                <c:pt idx="250">
                  <c:v>276418</c:v>
                </c:pt>
                <c:pt idx="251">
                  <c:v>329694</c:v>
                </c:pt>
                <c:pt idx="252">
                  <c:v>267494</c:v>
                </c:pt>
                <c:pt idx="253">
                  <c:v>326910</c:v>
                </c:pt>
                <c:pt idx="254">
                  <c:v>254093</c:v>
                </c:pt>
                <c:pt idx="255">
                  <c:v>249081</c:v>
                </c:pt>
                <c:pt idx="256">
                  <c:v>209744</c:v>
                </c:pt>
                <c:pt idx="257">
                  <c:v>235659</c:v>
                </c:pt>
                <c:pt idx="258">
                  <c:v>276845</c:v>
                </c:pt>
                <c:pt idx="259">
                  <c:v>272133</c:v>
                </c:pt>
                <c:pt idx="260">
                  <c:v>272181</c:v>
                </c:pt>
                <c:pt idx="261">
                  <c:v>236528</c:v>
                </c:pt>
                <c:pt idx="262">
                  <c:v>178008</c:v>
                </c:pt>
                <c:pt idx="263">
                  <c:v>155368</c:v>
                </c:pt>
                <c:pt idx="264">
                  <c:v>289753</c:v>
                </c:pt>
                <c:pt idx="265">
                  <c:v>417851</c:v>
                </c:pt>
                <c:pt idx="266">
                  <c:v>356145</c:v>
                </c:pt>
                <c:pt idx="267">
                  <c:v>377303</c:v>
                </c:pt>
                <c:pt idx="268">
                  <c:v>322341</c:v>
                </c:pt>
                <c:pt idx="269">
                  <c:v>244039</c:v>
                </c:pt>
                <c:pt idx="270">
                  <c:v>219318</c:v>
                </c:pt>
                <c:pt idx="271">
                  <c:v>290299</c:v>
                </c:pt>
                <c:pt idx="272">
                  <c:v>261626</c:v>
                </c:pt>
                <c:pt idx="273">
                  <c:v>256227</c:v>
                </c:pt>
                <c:pt idx="274">
                  <c:v>217557</c:v>
                </c:pt>
                <c:pt idx="275">
                  <c:v>191983</c:v>
                </c:pt>
                <c:pt idx="276">
                  <c:v>153647</c:v>
                </c:pt>
                <c:pt idx="277">
                  <c:v>156542</c:v>
                </c:pt>
                <c:pt idx="278">
                  <c:v>197870</c:v>
                </c:pt>
                <c:pt idx="279">
                  <c:v>222503</c:v>
                </c:pt>
                <c:pt idx="280">
                  <c:v>224839</c:v>
                </c:pt>
                <c:pt idx="281">
                  <c:v>284993</c:v>
                </c:pt>
                <c:pt idx="282">
                  <c:v>362372</c:v>
                </c:pt>
                <c:pt idx="283">
                  <c:v>281225</c:v>
                </c:pt>
                <c:pt idx="284">
                  <c:v>323140</c:v>
                </c:pt>
                <c:pt idx="285">
                  <c:v>331366</c:v>
                </c:pt>
                <c:pt idx="286">
                  <c:v>321474</c:v>
                </c:pt>
                <c:pt idx="287">
                  <c:v>400092</c:v>
                </c:pt>
                <c:pt idx="288">
                  <c:v>481802</c:v>
                </c:pt>
                <c:pt idx="289">
                  <c:v>572941</c:v>
                </c:pt>
                <c:pt idx="290">
                  <c:v>389904</c:v>
                </c:pt>
                <c:pt idx="291">
                  <c:v>365884</c:v>
                </c:pt>
                <c:pt idx="292">
                  <c:v>330008</c:v>
                </c:pt>
                <c:pt idx="293">
                  <c:v>384552</c:v>
                </c:pt>
                <c:pt idx="294">
                  <c:v>310346</c:v>
                </c:pt>
                <c:pt idx="295">
                  <c:v>285459</c:v>
                </c:pt>
                <c:pt idx="296">
                  <c:v>309338</c:v>
                </c:pt>
                <c:pt idx="297">
                  <c:v>298598</c:v>
                </c:pt>
                <c:pt idx="298">
                  <c:v>295086</c:v>
                </c:pt>
                <c:pt idx="299">
                  <c:v>305560</c:v>
                </c:pt>
                <c:pt idx="300">
                  <c:v>374028</c:v>
                </c:pt>
                <c:pt idx="301">
                  <c:v>354738</c:v>
                </c:pt>
                <c:pt idx="302">
                  <c:v>298050</c:v>
                </c:pt>
                <c:pt idx="303">
                  <c:v>316450</c:v>
                </c:pt>
                <c:pt idx="304">
                  <c:v>450554</c:v>
                </c:pt>
                <c:pt idx="305">
                  <c:v>459656</c:v>
                </c:pt>
                <c:pt idx="306">
                  <c:v>594154</c:v>
                </c:pt>
                <c:pt idx="307">
                  <c:v>418737</c:v>
                </c:pt>
                <c:pt idx="308">
                  <c:v>528604</c:v>
                </c:pt>
                <c:pt idx="309">
                  <c:v>540071</c:v>
                </c:pt>
                <c:pt idx="310">
                  <c:v>425888</c:v>
                </c:pt>
                <c:pt idx="311">
                  <c:v>367859</c:v>
                </c:pt>
                <c:pt idx="312">
                  <c:v>333968</c:v>
                </c:pt>
                <c:pt idx="313">
                  <c:v>654842</c:v>
                </c:pt>
                <c:pt idx="314">
                  <c:v>1550422</c:v>
                </c:pt>
                <c:pt idx="315">
                  <c:v>901547</c:v>
                </c:pt>
                <c:pt idx="316">
                  <c:v>715868</c:v>
                </c:pt>
                <c:pt idx="317">
                  <c:v>572337</c:v>
                </c:pt>
                <c:pt idx="318">
                  <c:v>389577</c:v>
                </c:pt>
                <c:pt idx="319">
                  <c:v>407735</c:v>
                </c:pt>
                <c:pt idx="320">
                  <c:v>388037</c:v>
                </c:pt>
                <c:pt idx="321">
                  <c:v>406301</c:v>
                </c:pt>
                <c:pt idx="322">
                  <c:v>543898</c:v>
                </c:pt>
                <c:pt idx="323">
                  <c:v>392847</c:v>
                </c:pt>
                <c:pt idx="324">
                  <c:v>390580</c:v>
                </c:pt>
                <c:pt idx="325">
                  <c:v>315263</c:v>
                </c:pt>
                <c:pt idx="326">
                  <c:v>320534</c:v>
                </c:pt>
                <c:pt idx="327">
                  <c:v>342423</c:v>
                </c:pt>
                <c:pt idx="328">
                  <c:v>386403</c:v>
                </c:pt>
                <c:pt idx="329">
                  <c:v>356654</c:v>
                </c:pt>
                <c:pt idx="330">
                  <c:v>357075</c:v>
                </c:pt>
                <c:pt idx="331">
                  <c:v>337900</c:v>
                </c:pt>
                <c:pt idx="332">
                  <c:v>267096</c:v>
                </c:pt>
                <c:pt idx="333">
                  <c:v>267319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6F3-48EB-80A3-78698FD3DD9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wahr_so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Sheet1!$A$2:$A$335</c:f>
              <c:strCache>
                <c:ptCount val="334"/>
                <c:pt idx="0">
                  <c:v>01.01.2025</c:v>
                </c:pt>
                <c:pt idx="1">
                  <c:v>02.01.2025</c:v>
                </c:pt>
                <c:pt idx="2">
                  <c:v>03.01.2025</c:v>
                </c:pt>
                <c:pt idx="3">
                  <c:v>04.01.2025</c:v>
                </c:pt>
                <c:pt idx="4">
                  <c:v>05.01.2025</c:v>
                </c:pt>
                <c:pt idx="5">
                  <c:v>06.01.2025</c:v>
                </c:pt>
                <c:pt idx="6">
                  <c:v>07.01.2025</c:v>
                </c:pt>
                <c:pt idx="7">
                  <c:v>08.01.2025</c:v>
                </c:pt>
                <c:pt idx="8">
                  <c:v>09.01.2025</c:v>
                </c:pt>
                <c:pt idx="9">
                  <c:v>10.01.2025</c:v>
                </c:pt>
                <c:pt idx="10">
                  <c:v>11.01.2025</c:v>
                </c:pt>
                <c:pt idx="11">
                  <c:v>12.01.2025</c:v>
                </c:pt>
                <c:pt idx="12">
                  <c:v>13.01.2025</c:v>
                </c:pt>
                <c:pt idx="13">
                  <c:v>14.01.2025</c:v>
                </c:pt>
                <c:pt idx="14">
                  <c:v>15.01.2025</c:v>
                </c:pt>
                <c:pt idx="15">
                  <c:v>16.01.2025</c:v>
                </c:pt>
                <c:pt idx="16">
                  <c:v>17.01.2025</c:v>
                </c:pt>
                <c:pt idx="17">
                  <c:v>18.01.2025</c:v>
                </c:pt>
                <c:pt idx="18">
                  <c:v>19.01.2025</c:v>
                </c:pt>
                <c:pt idx="19">
                  <c:v>20.01.2025</c:v>
                </c:pt>
                <c:pt idx="20">
                  <c:v>21.01.2025</c:v>
                </c:pt>
                <c:pt idx="21">
                  <c:v>22.01.2025</c:v>
                </c:pt>
                <c:pt idx="22">
                  <c:v>23.01.2025</c:v>
                </c:pt>
                <c:pt idx="23">
                  <c:v>24.01.2025</c:v>
                </c:pt>
                <c:pt idx="24">
                  <c:v>25.01.2025</c:v>
                </c:pt>
                <c:pt idx="25">
                  <c:v>26.01.2025</c:v>
                </c:pt>
                <c:pt idx="26">
                  <c:v>27.01.2025</c:v>
                </c:pt>
                <c:pt idx="27">
                  <c:v>28.01.2025</c:v>
                </c:pt>
                <c:pt idx="28">
                  <c:v>29.01.2025</c:v>
                </c:pt>
                <c:pt idx="29">
                  <c:v>30.01.2025</c:v>
                </c:pt>
                <c:pt idx="30">
                  <c:v>31.01.2025</c:v>
                </c:pt>
                <c:pt idx="31">
                  <c:v>01.02.2025</c:v>
                </c:pt>
                <c:pt idx="32">
                  <c:v>02.02.2025</c:v>
                </c:pt>
                <c:pt idx="33">
                  <c:v>03.02.2025</c:v>
                </c:pt>
                <c:pt idx="34">
                  <c:v>04.02.2025</c:v>
                </c:pt>
                <c:pt idx="35">
                  <c:v>05.02.2025</c:v>
                </c:pt>
                <c:pt idx="36">
                  <c:v>06.02.2025</c:v>
                </c:pt>
                <c:pt idx="37">
                  <c:v>07.02.2025</c:v>
                </c:pt>
                <c:pt idx="38">
                  <c:v>08.02.2025</c:v>
                </c:pt>
                <c:pt idx="39">
                  <c:v>09.02.2025</c:v>
                </c:pt>
                <c:pt idx="40">
                  <c:v>10.02.2025</c:v>
                </c:pt>
                <c:pt idx="41">
                  <c:v>11.02.2025</c:v>
                </c:pt>
                <c:pt idx="42">
                  <c:v>12.02.2025</c:v>
                </c:pt>
                <c:pt idx="43">
                  <c:v>13.02.2025</c:v>
                </c:pt>
                <c:pt idx="44">
                  <c:v>14.02.2025</c:v>
                </c:pt>
                <c:pt idx="45">
                  <c:v>15.02.2025</c:v>
                </c:pt>
                <c:pt idx="46">
                  <c:v>16.02.2025</c:v>
                </c:pt>
                <c:pt idx="47">
                  <c:v>17.02.2025</c:v>
                </c:pt>
                <c:pt idx="48">
                  <c:v>18.02.2025</c:v>
                </c:pt>
                <c:pt idx="49">
                  <c:v>19.02.2025</c:v>
                </c:pt>
                <c:pt idx="50">
                  <c:v>20.02.2025</c:v>
                </c:pt>
                <c:pt idx="51">
                  <c:v>21.02.2025</c:v>
                </c:pt>
                <c:pt idx="52">
                  <c:v>22.02.2025</c:v>
                </c:pt>
                <c:pt idx="53">
                  <c:v>23.02.2025</c:v>
                </c:pt>
                <c:pt idx="54">
                  <c:v>24.02.2025</c:v>
                </c:pt>
                <c:pt idx="55">
                  <c:v>25.02.2025</c:v>
                </c:pt>
                <c:pt idx="56">
                  <c:v>26.02.2025</c:v>
                </c:pt>
                <c:pt idx="57">
                  <c:v>27.02.2025</c:v>
                </c:pt>
                <c:pt idx="58">
                  <c:v>28.02.2025</c:v>
                </c:pt>
                <c:pt idx="59">
                  <c:v>01.03.2025</c:v>
                </c:pt>
                <c:pt idx="60">
                  <c:v>02.03.2025</c:v>
                </c:pt>
                <c:pt idx="61">
                  <c:v>03.03.2025</c:v>
                </c:pt>
                <c:pt idx="62">
                  <c:v>04.03.2025</c:v>
                </c:pt>
                <c:pt idx="63">
                  <c:v>05.03.2025</c:v>
                </c:pt>
                <c:pt idx="64">
                  <c:v>06.03.2025</c:v>
                </c:pt>
                <c:pt idx="65">
                  <c:v>07.03.2025</c:v>
                </c:pt>
                <c:pt idx="66">
                  <c:v>08.03.2025</c:v>
                </c:pt>
                <c:pt idx="67">
                  <c:v>09.03.2025</c:v>
                </c:pt>
                <c:pt idx="68">
                  <c:v>10.03.2025</c:v>
                </c:pt>
                <c:pt idx="69">
                  <c:v>11.03.2025</c:v>
                </c:pt>
                <c:pt idx="70">
                  <c:v>12.03.2025</c:v>
                </c:pt>
                <c:pt idx="71">
                  <c:v>13.03.2025</c:v>
                </c:pt>
                <c:pt idx="72">
                  <c:v>14.03.2025</c:v>
                </c:pt>
                <c:pt idx="73">
                  <c:v>15.03.2025</c:v>
                </c:pt>
                <c:pt idx="74">
                  <c:v>16.03.2025</c:v>
                </c:pt>
                <c:pt idx="75">
                  <c:v>17.03.2025</c:v>
                </c:pt>
                <c:pt idx="76">
                  <c:v>18.03.2025</c:v>
                </c:pt>
                <c:pt idx="77">
                  <c:v>19.03.2025</c:v>
                </c:pt>
                <c:pt idx="78">
                  <c:v>20.03.2025</c:v>
                </c:pt>
                <c:pt idx="79">
                  <c:v>21.03.2025</c:v>
                </c:pt>
                <c:pt idx="80">
                  <c:v>22.03.2025</c:v>
                </c:pt>
                <c:pt idx="81">
                  <c:v>23.03.2025</c:v>
                </c:pt>
                <c:pt idx="82">
                  <c:v>24.03.2025</c:v>
                </c:pt>
                <c:pt idx="83">
                  <c:v>25.03.2025</c:v>
                </c:pt>
                <c:pt idx="84">
                  <c:v>26.03.2025</c:v>
                </c:pt>
                <c:pt idx="85">
                  <c:v>27.03.2025</c:v>
                </c:pt>
                <c:pt idx="86">
                  <c:v>28.03.2025</c:v>
                </c:pt>
                <c:pt idx="87">
                  <c:v>29.03.2025</c:v>
                </c:pt>
                <c:pt idx="88">
                  <c:v>30.03.2025</c:v>
                </c:pt>
                <c:pt idx="89">
                  <c:v>31.03.2025</c:v>
                </c:pt>
                <c:pt idx="90">
                  <c:v>01.04.2025</c:v>
                </c:pt>
                <c:pt idx="91">
                  <c:v>02.04.2025</c:v>
                </c:pt>
                <c:pt idx="92">
                  <c:v>03.04.2025</c:v>
                </c:pt>
                <c:pt idx="93">
                  <c:v>04.04.2025</c:v>
                </c:pt>
                <c:pt idx="94">
                  <c:v>05.04.2025</c:v>
                </c:pt>
                <c:pt idx="95">
                  <c:v>06.04.2025</c:v>
                </c:pt>
                <c:pt idx="96">
                  <c:v>07.04.2025</c:v>
                </c:pt>
                <c:pt idx="97">
                  <c:v>08.04.2025</c:v>
                </c:pt>
                <c:pt idx="98">
                  <c:v>09.04.2025</c:v>
                </c:pt>
                <c:pt idx="99">
                  <c:v>10.04.2025</c:v>
                </c:pt>
                <c:pt idx="100">
                  <c:v>11.04.2025</c:v>
                </c:pt>
                <c:pt idx="101">
                  <c:v>12.04.2025</c:v>
                </c:pt>
                <c:pt idx="102">
                  <c:v>13.04.2025</c:v>
                </c:pt>
                <c:pt idx="103">
                  <c:v>14.04.2025</c:v>
                </c:pt>
                <c:pt idx="104">
                  <c:v>15.04.2025</c:v>
                </c:pt>
                <c:pt idx="105">
                  <c:v>16.04.2025</c:v>
                </c:pt>
                <c:pt idx="106">
                  <c:v>17.04.2025</c:v>
                </c:pt>
                <c:pt idx="107">
                  <c:v>18.04.2025</c:v>
                </c:pt>
                <c:pt idx="108">
                  <c:v>19.04.2025</c:v>
                </c:pt>
                <c:pt idx="109">
                  <c:v>20.04.2025</c:v>
                </c:pt>
                <c:pt idx="110">
                  <c:v>21.04.2025</c:v>
                </c:pt>
                <c:pt idx="111">
                  <c:v>22.04.2025</c:v>
                </c:pt>
                <c:pt idx="112">
                  <c:v>23.04.2025</c:v>
                </c:pt>
                <c:pt idx="113">
                  <c:v>24.04.2025</c:v>
                </c:pt>
                <c:pt idx="114">
                  <c:v>25.04.2025</c:v>
                </c:pt>
                <c:pt idx="115">
                  <c:v>26.04.2025</c:v>
                </c:pt>
                <c:pt idx="116">
                  <c:v>27.04.2025</c:v>
                </c:pt>
                <c:pt idx="117">
                  <c:v>28.04.2025</c:v>
                </c:pt>
                <c:pt idx="118">
                  <c:v>29.04.2025</c:v>
                </c:pt>
                <c:pt idx="119">
                  <c:v>30.04.2025</c:v>
                </c:pt>
                <c:pt idx="120">
                  <c:v>01.05.2025</c:v>
                </c:pt>
                <c:pt idx="121">
                  <c:v>02.05.2025</c:v>
                </c:pt>
                <c:pt idx="122">
                  <c:v>03.05.2025</c:v>
                </c:pt>
                <c:pt idx="123">
                  <c:v>04.05.2025</c:v>
                </c:pt>
                <c:pt idx="124">
                  <c:v>05.05.2025</c:v>
                </c:pt>
                <c:pt idx="125">
                  <c:v>06.05.2025</c:v>
                </c:pt>
                <c:pt idx="126">
                  <c:v>07.05.2025</c:v>
                </c:pt>
                <c:pt idx="127">
                  <c:v>08.05.2025</c:v>
                </c:pt>
                <c:pt idx="128">
                  <c:v>09.05.2025</c:v>
                </c:pt>
                <c:pt idx="129">
                  <c:v>10.05.2025</c:v>
                </c:pt>
                <c:pt idx="130">
                  <c:v>11.05.2025</c:v>
                </c:pt>
                <c:pt idx="131">
                  <c:v>12.05.2025</c:v>
                </c:pt>
                <c:pt idx="132">
                  <c:v>13.05.2025</c:v>
                </c:pt>
                <c:pt idx="133">
                  <c:v>14.05.2025</c:v>
                </c:pt>
                <c:pt idx="134">
                  <c:v>15.05.2025</c:v>
                </c:pt>
                <c:pt idx="135">
                  <c:v>16.05.2025</c:v>
                </c:pt>
                <c:pt idx="136">
                  <c:v>17.05.2025</c:v>
                </c:pt>
                <c:pt idx="137">
                  <c:v>18.05.2025</c:v>
                </c:pt>
                <c:pt idx="138">
                  <c:v>19.05.2025</c:v>
                </c:pt>
                <c:pt idx="139">
                  <c:v>20.05.2025</c:v>
                </c:pt>
                <c:pt idx="140">
                  <c:v>21.05.2025</c:v>
                </c:pt>
                <c:pt idx="141">
                  <c:v>22.05.2025</c:v>
                </c:pt>
                <c:pt idx="142">
                  <c:v>23.05.2025</c:v>
                </c:pt>
                <c:pt idx="143">
                  <c:v>24.05.2025</c:v>
                </c:pt>
                <c:pt idx="144">
                  <c:v>25.05.2025</c:v>
                </c:pt>
                <c:pt idx="145">
                  <c:v>26.05.2025</c:v>
                </c:pt>
                <c:pt idx="146">
                  <c:v>27.05.2025</c:v>
                </c:pt>
                <c:pt idx="147">
                  <c:v>28.05.2025</c:v>
                </c:pt>
                <c:pt idx="148">
                  <c:v>29.05.2025</c:v>
                </c:pt>
                <c:pt idx="149">
                  <c:v>30.05.2025</c:v>
                </c:pt>
                <c:pt idx="150">
                  <c:v>31.05.2025</c:v>
                </c:pt>
                <c:pt idx="151">
                  <c:v>01.06.2025</c:v>
                </c:pt>
                <c:pt idx="152">
                  <c:v>02.06.2025</c:v>
                </c:pt>
                <c:pt idx="153">
                  <c:v>03.06.2025</c:v>
                </c:pt>
                <c:pt idx="154">
                  <c:v>04.06.2025</c:v>
                </c:pt>
                <c:pt idx="155">
                  <c:v>05.06.2025</c:v>
                </c:pt>
                <c:pt idx="156">
                  <c:v>06.06.2025</c:v>
                </c:pt>
                <c:pt idx="157">
                  <c:v>07.06.2025</c:v>
                </c:pt>
                <c:pt idx="158">
                  <c:v>08.06.2025</c:v>
                </c:pt>
                <c:pt idx="159">
                  <c:v>09.06.2025</c:v>
                </c:pt>
                <c:pt idx="160">
                  <c:v>10.06.2025</c:v>
                </c:pt>
                <c:pt idx="161">
                  <c:v>11.06.2025</c:v>
                </c:pt>
                <c:pt idx="162">
                  <c:v>12.06.2025</c:v>
                </c:pt>
                <c:pt idx="163">
                  <c:v>13.06.2025</c:v>
                </c:pt>
                <c:pt idx="164">
                  <c:v>14.06.2025</c:v>
                </c:pt>
                <c:pt idx="165">
                  <c:v>15.06.2025</c:v>
                </c:pt>
                <c:pt idx="166">
                  <c:v>16.06.2025</c:v>
                </c:pt>
                <c:pt idx="167">
                  <c:v>17.06.2025</c:v>
                </c:pt>
                <c:pt idx="168">
                  <c:v>18.06.2025</c:v>
                </c:pt>
                <c:pt idx="169">
                  <c:v>19.06.2025</c:v>
                </c:pt>
                <c:pt idx="170">
                  <c:v>20.06.2025</c:v>
                </c:pt>
                <c:pt idx="171">
                  <c:v>21.06.2025</c:v>
                </c:pt>
                <c:pt idx="172">
                  <c:v>22.06.2025</c:v>
                </c:pt>
                <c:pt idx="173">
                  <c:v>23.06.2025</c:v>
                </c:pt>
                <c:pt idx="174">
                  <c:v>24.06.2025</c:v>
                </c:pt>
                <c:pt idx="175">
                  <c:v>25.06.2025</c:v>
                </c:pt>
                <c:pt idx="176">
                  <c:v>26.06.2025</c:v>
                </c:pt>
                <c:pt idx="177">
                  <c:v>27.06.2025</c:v>
                </c:pt>
                <c:pt idx="178">
                  <c:v>28.06.2025</c:v>
                </c:pt>
                <c:pt idx="179">
                  <c:v>29.06.2025</c:v>
                </c:pt>
                <c:pt idx="180">
                  <c:v>30.06.2025</c:v>
                </c:pt>
                <c:pt idx="181">
                  <c:v>01.07.2025</c:v>
                </c:pt>
                <c:pt idx="182">
                  <c:v>02.07.2025</c:v>
                </c:pt>
                <c:pt idx="183">
                  <c:v>03.07.2025</c:v>
                </c:pt>
                <c:pt idx="184">
                  <c:v>04.07.2025</c:v>
                </c:pt>
                <c:pt idx="185">
                  <c:v>05.07.2025</c:v>
                </c:pt>
                <c:pt idx="186">
                  <c:v>06.07.2025</c:v>
                </c:pt>
                <c:pt idx="187">
                  <c:v>07.07.2025</c:v>
                </c:pt>
                <c:pt idx="188">
                  <c:v>08.07.2025</c:v>
                </c:pt>
                <c:pt idx="189">
                  <c:v>09.07.2025</c:v>
                </c:pt>
                <c:pt idx="190">
                  <c:v>10.07.2025</c:v>
                </c:pt>
                <c:pt idx="191">
                  <c:v>11.07.2025</c:v>
                </c:pt>
                <c:pt idx="192">
                  <c:v>12.07.2025</c:v>
                </c:pt>
                <c:pt idx="193">
                  <c:v>13.07.2025</c:v>
                </c:pt>
                <c:pt idx="194">
                  <c:v>14.07.2025</c:v>
                </c:pt>
                <c:pt idx="195">
                  <c:v>15.07.2025</c:v>
                </c:pt>
                <c:pt idx="196">
                  <c:v>16.07.2025</c:v>
                </c:pt>
                <c:pt idx="197">
                  <c:v>17.07.2025</c:v>
                </c:pt>
                <c:pt idx="198">
                  <c:v>18.07.2025</c:v>
                </c:pt>
                <c:pt idx="199">
                  <c:v>19.07.2025</c:v>
                </c:pt>
                <c:pt idx="200">
                  <c:v>20.07.2025</c:v>
                </c:pt>
                <c:pt idx="201">
                  <c:v>21.07.2025</c:v>
                </c:pt>
                <c:pt idx="202">
                  <c:v>22.07.2025</c:v>
                </c:pt>
                <c:pt idx="203">
                  <c:v>23.07.2025</c:v>
                </c:pt>
                <c:pt idx="204">
                  <c:v>24.07.2025</c:v>
                </c:pt>
                <c:pt idx="205">
                  <c:v>25.07.2025</c:v>
                </c:pt>
                <c:pt idx="206">
                  <c:v>26.07.2025</c:v>
                </c:pt>
                <c:pt idx="207">
                  <c:v>27.07.2025</c:v>
                </c:pt>
                <c:pt idx="208">
                  <c:v>28.07.2025</c:v>
                </c:pt>
                <c:pt idx="209">
                  <c:v>29.07.2025</c:v>
                </c:pt>
                <c:pt idx="210">
                  <c:v>30.07.2025</c:v>
                </c:pt>
                <c:pt idx="211">
                  <c:v>31.07.2025</c:v>
                </c:pt>
                <c:pt idx="212">
                  <c:v>01.08.2025</c:v>
                </c:pt>
                <c:pt idx="213">
                  <c:v>02.08.2025</c:v>
                </c:pt>
                <c:pt idx="214">
                  <c:v>03.08.2025</c:v>
                </c:pt>
                <c:pt idx="215">
                  <c:v>04.08.2025</c:v>
                </c:pt>
                <c:pt idx="216">
                  <c:v>05.08.2025</c:v>
                </c:pt>
                <c:pt idx="217">
                  <c:v>06.08.2025</c:v>
                </c:pt>
                <c:pt idx="218">
                  <c:v>07.08.2025</c:v>
                </c:pt>
                <c:pt idx="219">
                  <c:v>08.08.2025</c:v>
                </c:pt>
                <c:pt idx="220">
                  <c:v>09.08.2025</c:v>
                </c:pt>
                <c:pt idx="221">
                  <c:v>10.08.2025</c:v>
                </c:pt>
                <c:pt idx="222">
                  <c:v>11.08.2025</c:v>
                </c:pt>
                <c:pt idx="223">
                  <c:v>12.08.2025</c:v>
                </c:pt>
                <c:pt idx="224">
                  <c:v>13.08.2025</c:v>
                </c:pt>
                <c:pt idx="225">
                  <c:v>14.08.2025</c:v>
                </c:pt>
                <c:pt idx="226">
                  <c:v>15.08.2025</c:v>
                </c:pt>
                <c:pt idx="227">
                  <c:v>16.08.2025</c:v>
                </c:pt>
                <c:pt idx="228">
                  <c:v>17.08.2025</c:v>
                </c:pt>
                <c:pt idx="229">
                  <c:v>18.08.2025</c:v>
                </c:pt>
                <c:pt idx="230">
                  <c:v>19.08.2025</c:v>
                </c:pt>
                <c:pt idx="231">
                  <c:v>20.08.2025</c:v>
                </c:pt>
                <c:pt idx="232">
                  <c:v>21.08.2025</c:v>
                </c:pt>
                <c:pt idx="233">
                  <c:v>22.08.2025</c:v>
                </c:pt>
                <c:pt idx="234">
                  <c:v>23.08.2025</c:v>
                </c:pt>
                <c:pt idx="235">
                  <c:v>24.08.2025</c:v>
                </c:pt>
                <c:pt idx="236">
                  <c:v>25.08.2025</c:v>
                </c:pt>
                <c:pt idx="237">
                  <c:v>26.08.2025</c:v>
                </c:pt>
                <c:pt idx="238">
                  <c:v>27.08.2025</c:v>
                </c:pt>
                <c:pt idx="239">
                  <c:v>28.08.2025</c:v>
                </c:pt>
                <c:pt idx="240">
                  <c:v>29.08.2025</c:v>
                </c:pt>
                <c:pt idx="241">
                  <c:v>30.08.2025</c:v>
                </c:pt>
                <c:pt idx="242">
                  <c:v>31.08.2025</c:v>
                </c:pt>
                <c:pt idx="243">
                  <c:v>01.09.2025</c:v>
                </c:pt>
                <c:pt idx="244">
                  <c:v>02.09.2025</c:v>
                </c:pt>
                <c:pt idx="245">
                  <c:v>03.09.2025</c:v>
                </c:pt>
                <c:pt idx="246">
                  <c:v>04.09.2025</c:v>
                </c:pt>
                <c:pt idx="247">
                  <c:v>05.09.2025</c:v>
                </c:pt>
                <c:pt idx="248">
                  <c:v>06.09.2025</c:v>
                </c:pt>
                <c:pt idx="249">
                  <c:v>07.09.2025</c:v>
                </c:pt>
                <c:pt idx="250">
                  <c:v>08.09.2025</c:v>
                </c:pt>
                <c:pt idx="251">
                  <c:v>09.09.2025</c:v>
                </c:pt>
                <c:pt idx="252">
                  <c:v>10.09.2025</c:v>
                </c:pt>
                <c:pt idx="253">
                  <c:v>11.09.2025</c:v>
                </c:pt>
                <c:pt idx="254">
                  <c:v>12.09.2025</c:v>
                </c:pt>
                <c:pt idx="255">
                  <c:v>13.09.2025</c:v>
                </c:pt>
                <c:pt idx="256">
                  <c:v>14.09.2025</c:v>
                </c:pt>
                <c:pt idx="257">
                  <c:v>15.09.2025</c:v>
                </c:pt>
                <c:pt idx="258">
                  <c:v>16.09.2025</c:v>
                </c:pt>
                <c:pt idx="259">
                  <c:v>17.09.2025</c:v>
                </c:pt>
                <c:pt idx="260">
                  <c:v>18.09.2025</c:v>
                </c:pt>
                <c:pt idx="261">
                  <c:v>19.09.2025</c:v>
                </c:pt>
                <c:pt idx="262">
                  <c:v>20.09.2025</c:v>
                </c:pt>
                <c:pt idx="263">
                  <c:v>21.09.2025</c:v>
                </c:pt>
                <c:pt idx="264">
                  <c:v>22.09.2025</c:v>
                </c:pt>
                <c:pt idx="265">
                  <c:v>23.09.2025</c:v>
                </c:pt>
                <c:pt idx="266">
                  <c:v>24.09.2025</c:v>
                </c:pt>
                <c:pt idx="267">
                  <c:v>25.09.2025</c:v>
                </c:pt>
                <c:pt idx="268">
                  <c:v>26.09.2025</c:v>
                </c:pt>
                <c:pt idx="269">
                  <c:v>27.09.2025</c:v>
                </c:pt>
                <c:pt idx="270">
                  <c:v>28.09.2025</c:v>
                </c:pt>
                <c:pt idx="271">
                  <c:v>29.09.2025</c:v>
                </c:pt>
                <c:pt idx="272">
                  <c:v>30.09.2025</c:v>
                </c:pt>
                <c:pt idx="273">
                  <c:v>01.10.2025</c:v>
                </c:pt>
                <c:pt idx="274">
                  <c:v>02.10.2025</c:v>
                </c:pt>
                <c:pt idx="275">
                  <c:v>03.10.2025</c:v>
                </c:pt>
                <c:pt idx="276">
                  <c:v>04.10.2025</c:v>
                </c:pt>
                <c:pt idx="277">
                  <c:v>05.10.2025</c:v>
                </c:pt>
                <c:pt idx="278">
                  <c:v>06.10.2025</c:v>
                </c:pt>
                <c:pt idx="279">
                  <c:v>07.10.2025</c:v>
                </c:pt>
                <c:pt idx="280">
                  <c:v>08.10.2025</c:v>
                </c:pt>
                <c:pt idx="281">
                  <c:v>09.10.2025</c:v>
                </c:pt>
                <c:pt idx="282">
                  <c:v>10.10.2025</c:v>
                </c:pt>
                <c:pt idx="283">
                  <c:v>11.10.2025</c:v>
                </c:pt>
                <c:pt idx="284">
                  <c:v>12.10.2025</c:v>
                </c:pt>
                <c:pt idx="285">
                  <c:v>13.10.2025</c:v>
                </c:pt>
                <c:pt idx="286">
                  <c:v>14.10.2025</c:v>
                </c:pt>
                <c:pt idx="287">
                  <c:v>15.10.2025</c:v>
                </c:pt>
                <c:pt idx="288">
                  <c:v>16.10.2025</c:v>
                </c:pt>
                <c:pt idx="289">
                  <c:v>17.10.2025</c:v>
                </c:pt>
                <c:pt idx="290">
                  <c:v>18.10.2025</c:v>
                </c:pt>
                <c:pt idx="291">
                  <c:v>19.10.2025</c:v>
                </c:pt>
                <c:pt idx="292">
                  <c:v>20.10.2025</c:v>
                </c:pt>
                <c:pt idx="293">
                  <c:v>21.10.2025</c:v>
                </c:pt>
                <c:pt idx="294">
                  <c:v>22.10.2025</c:v>
                </c:pt>
                <c:pt idx="295">
                  <c:v>23.10.2025</c:v>
                </c:pt>
                <c:pt idx="296">
                  <c:v>24.10.2025</c:v>
                </c:pt>
                <c:pt idx="297">
                  <c:v>25.10.2025</c:v>
                </c:pt>
                <c:pt idx="298">
                  <c:v>26.10.2025</c:v>
                </c:pt>
                <c:pt idx="299">
                  <c:v>27.10.2025</c:v>
                </c:pt>
                <c:pt idx="300">
                  <c:v>28.10.2025</c:v>
                </c:pt>
                <c:pt idx="301">
                  <c:v>29.10.2025</c:v>
                </c:pt>
                <c:pt idx="302">
                  <c:v>30.10.2025</c:v>
                </c:pt>
                <c:pt idx="303">
                  <c:v>31.10.2025</c:v>
                </c:pt>
                <c:pt idx="304">
                  <c:v>01.11.2025</c:v>
                </c:pt>
                <c:pt idx="305">
                  <c:v>02.11.2025</c:v>
                </c:pt>
                <c:pt idx="306">
                  <c:v>03.11.2025</c:v>
                </c:pt>
                <c:pt idx="307">
                  <c:v>04.11.2025</c:v>
                </c:pt>
                <c:pt idx="308">
                  <c:v>05.11.2025</c:v>
                </c:pt>
                <c:pt idx="309">
                  <c:v>06.11.2025</c:v>
                </c:pt>
                <c:pt idx="310">
                  <c:v>07.11.2025</c:v>
                </c:pt>
                <c:pt idx="311">
                  <c:v>08.11.2025</c:v>
                </c:pt>
                <c:pt idx="312">
                  <c:v>09.11.2025</c:v>
                </c:pt>
                <c:pt idx="313">
                  <c:v>10.11.2025</c:v>
                </c:pt>
                <c:pt idx="314">
                  <c:v>11.11.2025</c:v>
                </c:pt>
                <c:pt idx="315">
                  <c:v>12.11.2025</c:v>
                </c:pt>
                <c:pt idx="316">
                  <c:v>13.11.2025</c:v>
                </c:pt>
                <c:pt idx="317">
                  <c:v>14.11.2025</c:v>
                </c:pt>
                <c:pt idx="318">
                  <c:v>15.11.2025</c:v>
                </c:pt>
                <c:pt idx="319">
                  <c:v>16.11.2025</c:v>
                </c:pt>
                <c:pt idx="320">
                  <c:v>17.11.2025</c:v>
                </c:pt>
                <c:pt idx="321">
                  <c:v>18.11.2025</c:v>
                </c:pt>
                <c:pt idx="322">
                  <c:v>19.11.2025</c:v>
                </c:pt>
                <c:pt idx="323">
                  <c:v>20.11.2025</c:v>
                </c:pt>
                <c:pt idx="324">
                  <c:v>21.11.2025</c:v>
                </c:pt>
                <c:pt idx="325">
                  <c:v>22.11.2025</c:v>
                </c:pt>
                <c:pt idx="326">
                  <c:v>23.11.2025</c:v>
                </c:pt>
                <c:pt idx="327">
                  <c:v>24.11.2025</c:v>
                </c:pt>
                <c:pt idx="328">
                  <c:v>25.11.2025</c:v>
                </c:pt>
                <c:pt idx="329">
                  <c:v>26.11.2025</c:v>
                </c:pt>
                <c:pt idx="330">
                  <c:v>27.11.2025</c:v>
                </c:pt>
                <c:pt idx="331">
                  <c:v>28.11.2025</c:v>
                </c:pt>
                <c:pt idx="332">
                  <c:v>29.11.2025</c:v>
                </c:pt>
                <c:pt idx="333">
                  <c:v>30.11.2025</c:v>
                </c:pt>
              </c:strCache>
            </c:strRef>
          </c:cat>
          <c:val>
            <c:numRef>
              <c:f>Sheet1!$AD$2:$AD$335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2216</c:v>
                </c:pt>
                <c:pt idx="260">
                  <c:v>45390</c:v>
                </c:pt>
                <c:pt idx="261">
                  <c:v>70361</c:v>
                </c:pt>
                <c:pt idx="262">
                  <c:v>64927</c:v>
                </c:pt>
                <c:pt idx="263">
                  <c:v>62497</c:v>
                </c:pt>
                <c:pt idx="264">
                  <c:v>30426</c:v>
                </c:pt>
                <c:pt idx="265">
                  <c:v>22491</c:v>
                </c:pt>
                <c:pt idx="266">
                  <c:v>27480</c:v>
                </c:pt>
                <c:pt idx="267">
                  <c:v>31827</c:v>
                </c:pt>
                <c:pt idx="268">
                  <c:v>26257</c:v>
                </c:pt>
                <c:pt idx="269">
                  <c:v>37176</c:v>
                </c:pt>
                <c:pt idx="270">
                  <c:v>28976</c:v>
                </c:pt>
                <c:pt idx="271">
                  <c:v>13994</c:v>
                </c:pt>
                <c:pt idx="272">
                  <c:v>14430</c:v>
                </c:pt>
                <c:pt idx="273">
                  <c:v>35797</c:v>
                </c:pt>
                <c:pt idx="274">
                  <c:v>102311</c:v>
                </c:pt>
                <c:pt idx="275">
                  <c:v>132524</c:v>
                </c:pt>
                <c:pt idx="276">
                  <c:v>74678</c:v>
                </c:pt>
                <c:pt idx="277">
                  <c:v>46636</c:v>
                </c:pt>
                <c:pt idx="278">
                  <c:v>23908</c:v>
                </c:pt>
                <c:pt idx="279">
                  <c:v>16576</c:v>
                </c:pt>
                <c:pt idx="280">
                  <c:v>15067</c:v>
                </c:pt>
                <c:pt idx="281">
                  <c:v>14175</c:v>
                </c:pt>
                <c:pt idx="282">
                  <c:v>18032</c:v>
                </c:pt>
                <c:pt idx="283">
                  <c:v>14699</c:v>
                </c:pt>
                <c:pt idx="284">
                  <c:v>26447</c:v>
                </c:pt>
                <c:pt idx="285">
                  <c:v>31057</c:v>
                </c:pt>
                <c:pt idx="286">
                  <c:v>27353</c:v>
                </c:pt>
                <c:pt idx="287">
                  <c:v>21859</c:v>
                </c:pt>
                <c:pt idx="288">
                  <c:v>23591</c:v>
                </c:pt>
                <c:pt idx="289">
                  <c:v>19923</c:v>
                </c:pt>
                <c:pt idx="290">
                  <c:v>47509</c:v>
                </c:pt>
                <c:pt idx="291">
                  <c:v>59695</c:v>
                </c:pt>
                <c:pt idx="292">
                  <c:v>26115</c:v>
                </c:pt>
                <c:pt idx="293">
                  <c:v>15957</c:v>
                </c:pt>
                <c:pt idx="294">
                  <c:v>15953</c:v>
                </c:pt>
                <c:pt idx="295">
                  <c:v>12443</c:v>
                </c:pt>
                <c:pt idx="296">
                  <c:v>15890</c:v>
                </c:pt>
                <c:pt idx="297">
                  <c:v>31792</c:v>
                </c:pt>
                <c:pt idx="298">
                  <c:v>31812</c:v>
                </c:pt>
                <c:pt idx="299">
                  <c:v>27872</c:v>
                </c:pt>
                <c:pt idx="300">
                  <c:v>15069</c:v>
                </c:pt>
                <c:pt idx="301">
                  <c:v>12297</c:v>
                </c:pt>
                <c:pt idx="302">
                  <c:v>23786</c:v>
                </c:pt>
                <c:pt idx="303">
                  <c:v>22406</c:v>
                </c:pt>
                <c:pt idx="304">
                  <c:v>54119</c:v>
                </c:pt>
                <c:pt idx="305">
                  <c:v>48560</c:v>
                </c:pt>
                <c:pt idx="306">
                  <c:v>32745</c:v>
                </c:pt>
                <c:pt idx="307">
                  <c:v>28349</c:v>
                </c:pt>
                <c:pt idx="308">
                  <c:v>21693</c:v>
                </c:pt>
                <c:pt idx="309">
                  <c:v>20459</c:v>
                </c:pt>
                <c:pt idx="310">
                  <c:v>20002</c:v>
                </c:pt>
                <c:pt idx="311">
                  <c:v>19438</c:v>
                </c:pt>
                <c:pt idx="312">
                  <c:v>64307</c:v>
                </c:pt>
                <c:pt idx="313">
                  <c:v>19021</c:v>
                </c:pt>
                <c:pt idx="314">
                  <c:v>17758</c:v>
                </c:pt>
                <c:pt idx="315">
                  <c:v>18563</c:v>
                </c:pt>
                <c:pt idx="316">
                  <c:v>11981</c:v>
                </c:pt>
                <c:pt idx="317">
                  <c:v>10538</c:v>
                </c:pt>
                <c:pt idx="318">
                  <c:v>11385</c:v>
                </c:pt>
                <c:pt idx="319">
                  <c:v>13639</c:v>
                </c:pt>
                <c:pt idx="320">
                  <c:v>8156</c:v>
                </c:pt>
                <c:pt idx="321">
                  <c:v>10786</c:v>
                </c:pt>
                <c:pt idx="322">
                  <c:v>9811</c:v>
                </c:pt>
                <c:pt idx="323">
                  <c:v>9308</c:v>
                </c:pt>
                <c:pt idx="324">
                  <c:v>8309</c:v>
                </c:pt>
                <c:pt idx="325">
                  <c:v>8686</c:v>
                </c:pt>
                <c:pt idx="326">
                  <c:v>8072</c:v>
                </c:pt>
                <c:pt idx="327">
                  <c:v>15761</c:v>
                </c:pt>
                <c:pt idx="328">
                  <c:v>62743</c:v>
                </c:pt>
                <c:pt idx="329">
                  <c:v>58821</c:v>
                </c:pt>
                <c:pt idx="330">
                  <c:v>79946</c:v>
                </c:pt>
                <c:pt idx="331">
                  <c:v>52509</c:v>
                </c:pt>
                <c:pt idx="332">
                  <c:v>28784</c:v>
                </c:pt>
                <c:pt idx="333">
                  <c:v>22343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6F3-48EB-80A3-78698FD3D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55512"/>
        <c:axId val="371551904"/>
      </c:lineChart>
      <c:catAx>
        <c:axId val="37155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51904"/>
        <c:crosses val="autoZero"/>
        <c:auto val="1"/>
        <c:lblAlgn val="ctr"/>
        <c:lblOffset val="100"/>
        <c:noMultiLvlLbl val="0"/>
      </c:catAx>
      <c:valAx>
        <c:axId val="37155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5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E2567-9147-46B0-A639-BDE8F41F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Reach | 01 Offizielle WDR Angebote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1833E-4104-4E88-971F-FBFBCB50D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25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4A57B-0EBD-42EE-85A8-A29A11048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01.01.2025 - 30.11.2025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DB20D-0F45-47F3-8BB6-AA8CCC3A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931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01 Offizielle WDR Angebote</dc:title>
  <dc:creator>Frederik Born</dc:creator>
  <cp:lastModifiedBy>Frederik Born</cp:lastModifiedBy>
  <cp:revision>1</cp:revision>
  <dcterms:created xsi:type="dcterms:W3CDTF">2025-12-16T20:30:46Z</dcterms:created>
  <dcterms:modified xsi:type="dcterms:W3CDTF">2025-12-16T20:30:51Z</dcterms:modified>
</cp:coreProperties>
</file>