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F1161-3839-48EB-9F93-827B11168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WDR Lokalzeit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6B2A32-187F-49DC-8931-EFBE4FEA90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074643"/>
              </p:ext>
            </p:extLst>
          </p:nvPr>
        </p:nvGraphicFramePr>
        <p:xfrm>
          <a:off x="457200" y="1731963"/>
          <a:ext cx="7735824" cy="408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721938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3259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79762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3359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26615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4736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4839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35533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8471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71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08/09/2025 07:44:03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08/09/2025 07:44:03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888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08/09/2025 09:53:49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08/09/2025 09:53:49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15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08/09/2025 12:04:52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08/09/2025 12:04:52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580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08/09/2025 14:45:04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08/09/2025 14:45:04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3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08/09/2025 16:21:08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08/09/2025 16:21:08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155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08/09/2025 18:32:06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08/09/2025 18:32:06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206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09/09/2025 07:36:03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09/09/2025 07:36:03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727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09/09/2025 11:10:26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09/09/2025 11:10:26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0.9757 %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20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09/09/2025 11:59:43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09/09/2025 11:59:43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0.3744 %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183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8C376D-2150-4EB7-AA80-E67A8E9111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08/09/2025 - 14/09/2025</a:t>
            </a:r>
          </a:p>
        </p:txBody>
      </p:sp>
    </p:spTree>
    <p:extLst>
      <p:ext uri="{BB962C8B-B14F-4D97-AF65-F5344CB8AC3E}">
        <p14:creationId xmlns:p14="http://schemas.microsoft.com/office/powerpoint/2010/main" val="349810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F3B5C-968A-4F12-A16E-8B992381C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WDR Lokalzeit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AF34E0-6103-422D-BFA4-C473D177FF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59958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539293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48144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08507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18983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43874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06905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29271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42413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9341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764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09/09/2025 13:45:04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09/09/2025 13:45:04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0.2107 %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676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09/09/2025 15:23:53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09/09/2025 15:23:53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0.1652 %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379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09/09/2025 17:27:05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09/09/2025 17:27:05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684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07:58:35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07:58:35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919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10:01:27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10:01:27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308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12:34:45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12:34:45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149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14:03:06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14:03:06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0.1309 %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11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16:48:54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16:48:54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0.4414 %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867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18:34:26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18:34:26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0.2367 %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488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ED58E2-2DEF-48A2-8235-0413E4D6F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08/09/2025 - 14/09/2025</a:t>
            </a:r>
          </a:p>
        </p:txBody>
      </p:sp>
    </p:spTree>
    <p:extLst>
      <p:ext uri="{BB962C8B-B14F-4D97-AF65-F5344CB8AC3E}">
        <p14:creationId xmlns:p14="http://schemas.microsoft.com/office/powerpoint/2010/main" val="1029782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1E224-C2D4-45D9-9C65-39EEA120D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WDR Lokalzeit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1AB002-17B4-44C9-BD17-0D8658AFB6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958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030148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726062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79755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00363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5239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44146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1399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29347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1404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803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11/09/2025 08:02:30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11/09/2025 08:02:30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798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11/09/2025 10:22:05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11/09/2025 10:22:05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577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11/09/2025 12:48:56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11/09/2025 12:48:56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094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11/09/2025 15:11:49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11/09/2025 15:11:49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088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11/09/2025 17:35:32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11/09/2025 17:35:32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0.1339 %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511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11/09/2025 18:45:46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11/09/2025 18:45:46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351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12/09/2025 07:13:05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12/09/2025 07:13:05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0.2605 %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747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51107-F367-4C9D-B2D8-8E1195A8A7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08/09/2025 - 14/09/2025</a:t>
            </a:r>
          </a:p>
        </p:txBody>
      </p:sp>
    </p:spTree>
    <p:extLst>
      <p:ext uri="{BB962C8B-B14F-4D97-AF65-F5344CB8AC3E}">
        <p14:creationId xmlns:p14="http://schemas.microsoft.com/office/powerpoint/2010/main" val="22716878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381</Words>
  <Application>Microsoft Office PowerPoint</Application>
  <PresentationFormat>On-screen Show (4:3)</PresentationFormat>
  <Paragraphs>258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Own Posts Table | WDR Lokalzeit - 1 of 3</vt:lpstr>
      <vt:lpstr>Facebook Own Posts Table | WDR Lokalzeit - 2 of 3</vt:lpstr>
      <vt:lpstr>Facebook Own Posts Table | WDR Lokalzeit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WDR Lokalzeit - 1 of 3</dc:title>
  <dc:creator>Frederik Born</dc:creator>
  <cp:lastModifiedBy>Frederik Born</cp:lastModifiedBy>
  <cp:revision>1</cp:revision>
  <dcterms:created xsi:type="dcterms:W3CDTF">2025-09-15T22:09:30Z</dcterms:created>
  <dcterms:modified xsi:type="dcterms:W3CDTF">2025-09-15T22:10:54Z</dcterms:modified>
</cp:coreProperties>
</file>