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01D90-259F-4CAC-A686-345F3AAD1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Alle Posts und Reels (Anhang) | WDR Lokalzeit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8651DF-24A7-4DFC-ACBE-5FD73CD07A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4451849"/>
              </p:ext>
            </p:extLst>
          </p:nvPr>
        </p:nvGraphicFramePr>
        <p:xfrm>
          <a:off x="457200" y="1731963"/>
          <a:ext cx="7735824" cy="3083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393622249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7555079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502043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091333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146208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618579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521806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004290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103971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3581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- 2025-09-09 11:10:26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🌧💧🚒 Dauerregen und Überschwemmungen in NRW: Harald und sein Hund sind wohlauf, ihre Wohnung in Mönchengladbach mussten sie aber erstmal verlassen. 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2637063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4621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- 2025-09-08 18:32:06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Nach dem Tod seiner Mutter übernimmt Leon aus Neuss ihre Firma. 📚💪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1145646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2602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- 2025-09-13 15:49:06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Noel erfüllt sich in Rheine seinen Traum vom eigenen Imbisswagen – mit 16! 😮🚐💗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724261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0326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97416C-7374-4A84-A9C4-CDEF5CC181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08/09/2025 - 14/09/2025</a:t>
            </a:r>
          </a:p>
        </p:txBody>
      </p:sp>
    </p:spTree>
    <p:extLst>
      <p:ext uri="{BB962C8B-B14F-4D97-AF65-F5344CB8AC3E}">
        <p14:creationId xmlns:p14="http://schemas.microsoft.com/office/powerpoint/2010/main" val="1574093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920C4F-D208-45A5-898D-CBFE9E311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Alle Posts und Reels (Anhang) | WDR Lokalzeit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4C20B7-99BD-44DD-A72A-8DA79884B0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88677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4104533941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691090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447413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202254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265310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496373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171859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595074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693941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1613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- 2025-09-11 08:02:30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Eigentlich war Maurizio immer gerne auf dem Wochenmarkt in Bochum. Doch seit die Marktgilde für die Organisation zuständig ist, hat sich das geändert. 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575124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7026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- 2025-09-12 18:02:07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Als Dank für ihren Einsatz bekommen Aaron und Emilio sogar einen Schwimmbad-Gutschein vom Geschäftsführer der Werkstatt, vor der der Parkplatz in Bornheim liegt. 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481601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140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- 2025-09-08 07:44:03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Fabiana aus Heinsberg ist 10 Jahre alt und ganz schön mutig. Zum ersten Mal spricht sie im Unterricht darüber, wie sich ein Schultag als Autistin anfühlt. 💛💪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439725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3617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724E8E-3128-4D83-BA51-B63E21AEBA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08/09/2025 - 14/09/2025</a:t>
            </a:r>
          </a:p>
        </p:txBody>
      </p:sp>
    </p:spTree>
    <p:extLst>
      <p:ext uri="{BB962C8B-B14F-4D97-AF65-F5344CB8AC3E}">
        <p14:creationId xmlns:p14="http://schemas.microsoft.com/office/powerpoint/2010/main" val="29188346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56B4A-5D2E-4CBE-B715-E194DD0AF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Alle Posts und Reels (Anhang) | WDR Lokalzeit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C40305-A7E1-4334-95E6-F962152101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02292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559187011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1639002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34514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487812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305124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341280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549770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134036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619849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375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- 2025-09-09 17:27:05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Mit vereinten Kräften hat die Nachbarschaft beim Regen in Bedburg Sandsäcke gefüllt und konnte das Wasser aufhalten. 🌧️🤝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298588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1657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- 2025-09-12 07:13:05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Entspanntes Schwimmen ist für viele Menschen mit Adipositas keine Selbstverständlichkeit. Deswegen freuen sich die Teilnehmer in Ochtrup über diesen Safe Space. 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296036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2400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- 2025-09-11 17:35:32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Ramona aus Wuppertal macht sich für Frauen mit Lipödem stark. 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293098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26107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97BD4F-D2BF-4CD8-8695-87C6EE78B5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08/09/2025 - 14/09/2025</a:t>
            </a:r>
          </a:p>
        </p:txBody>
      </p:sp>
    </p:spTree>
    <p:extLst>
      <p:ext uri="{BB962C8B-B14F-4D97-AF65-F5344CB8AC3E}">
        <p14:creationId xmlns:p14="http://schemas.microsoft.com/office/powerpoint/2010/main" val="33100320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D3763-CEEA-4698-8505-E03258EDE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Alle Posts und Reels (Anhang) | WDR Lokalzeit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AC637A-EF49-4C6C-97B9-5399E6FFBB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04928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472835504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7055725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823069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261460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850460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02475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355712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349670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824562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7485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- 2025-09-14 13:18:06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Neues Essen probieren? Das geht bei Pippo aus Köln nur mit langsamem Herantasten. 🍓🍗✋️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286652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4371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- 2025-09-08 14:45:04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Allein im Kreis Kleve sind 140.000 Tonnen Kartoffeln übrig! Die werden jetzt gerettet 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280357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8360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- 2025-09-10 10:01:27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Schöne, bezahlbare Neubauten? Die gibt es wirklich, zum Beispiel in Dormagen! Viele wissen bloß gar nicht, dass ihnen ein Wohnberechtigungsschein zusteht.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270184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43457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BDBBF8-0F70-41DF-AD99-6884961408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08/09/2025 - 14/09/2025</a:t>
            </a:r>
          </a:p>
        </p:txBody>
      </p:sp>
    </p:spTree>
    <p:extLst>
      <p:ext uri="{BB962C8B-B14F-4D97-AF65-F5344CB8AC3E}">
        <p14:creationId xmlns:p14="http://schemas.microsoft.com/office/powerpoint/2010/main" val="9554114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A6BDB-9999-4DA7-AFD6-5DBD33561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Alle Posts und Reels (Anhang) | WDR Lokalzeit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FE72C4-A800-456B-A997-3C9261F013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82999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935723582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7224157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026921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584097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771956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880026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298696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097522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598237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130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- 2025-09-10 14:03:06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Feuerwehr hat sogar einen pensionierten Förster hinzugezogen. Der kennt diesen Wald bei Warstein am besten. 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242057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1941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- 2025-09-14 08:33:07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Fünf Treppenstufen hätten Ralf und Remo aus Kaarst beinahe getrennt. Zum Glück gab es doch noch ein Happy End! 🐶🥰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8417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- 2025-09-12 12:06:06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Ein mulmiges Gefühl abends auf dem Heimweg kennen viele. Vor allem aber Frauen. Für sie gibt es jetzt in Dortmund extra Taxi-Gutscheine, mit denen sie nachts sicher und kostenlos von der Bushaltestelle nach Hause kommen sollen. 🙍‍♀️🚖💳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179485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20788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A926D8-45BC-43CA-842D-24F3F4ED6F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08/09/2025 - 14/09/2025</a:t>
            </a:r>
          </a:p>
        </p:txBody>
      </p:sp>
    </p:spTree>
    <p:extLst>
      <p:ext uri="{BB962C8B-B14F-4D97-AF65-F5344CB8AC3E}">
        <p14:creationId xmlns:p14="http://schemas.microsoft.com/office/powerpoint/2010/main" val="417740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BE379-0CBE-45E3-94A1-8C83F1171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Alle Posts und Reels (Anhang) | WDR Lokalzeit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368FBB-AED8-4DF4-BDFB-B4A720D884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17624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460085306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6211142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385451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176095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035698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387801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018076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399321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735052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8224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- 2025-09-10 18:34:26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"Jeden Tag, den ich morgens wach werde, sehe ich als Geschenk", sagt Thorsten aus Netphen der einen Suizidversuch überlebt hat.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2652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- 2025-09-09 13:45:04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Nadin und Susi aus Recklinghausen verlieren beide ihre Haustiere während der Corona-Pandemie. Sie entscheiden sich für ein ungewöhnliches Konzept.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COVID-19, 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3795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- 2025-09-13 08:37:06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Ana kann sich mittlerweile eine waschechte Evingsenerin nennen. 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139676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27056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DD454B-1689-4FAE-99FE-E108555DBB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08/09/2025 - 14/09/2025</a:t>
            </a:r>
          </a:p>
        </p:txBody>
      </p:sp>
    </p:spTree>
    <p:extLst>
      <p:ext uri="{BB962C8B-B14F-4D97-AF65-F5344CB8AC3E}">
        <p14:creationId xmlns:p14="http://schemas.microsoft.com/office/powerpoint/2010/main" val="17614332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08B94-E89A-4B07-92DB-AF6E7FB35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Alle Posts und Reels (Anhang) | WDR Lokalzeit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7A59CD-8BE2-4659-B24A-8D5ABB8B10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55838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92548789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6519904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695406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367051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524440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320754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652709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112629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52198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941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- 2025-09-13 11:01:06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Suat kennen bei Rhenania Hamborn alle! Er ist eine richtige Institution im Duisburger Norden. ⚽️💯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4991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- 2025-09-08 16:21:08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Hunde waren völlig ausgehungert und traumatisiert. Jetzt gewöhnen sie sich wieder neu an Menschen 🧡🐕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770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- 2025-09-09 07:36:03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Bis vor fünf Jahren standen dort ein Gasthof, ein Tante-Emma-Laden und ein Biergarten – alle haben dicht gemacht. Jetzt gehen 54 Kinder in die neue Kita. 🧸 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2449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500223-CED9-4693-9AA6-6F2C64581E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08/09/2025 - 14/09/2025</a:t>
            </a:r>
          </a:p>
        </p:txBody>
      </p:sp>
    </p:spTree>
    <p:extLst>
      <p:ext uri="{BB962C8B-B14F-4D97-AF65-F5344CB8AC3E}">
        <p14:creationId xmlns:p14="http://schemas.microsoft.com/office/powerpoint/2010/main" val="2758785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F0F18-9A00-493D-86A3-F2CF97086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Alle Posts und Reels (Anhang) | WDR Lokalzeit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F42C26-0E28-4D2F-AA75-88DE1C4DC3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91193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446758321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40881448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580125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391083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969553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305473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982006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904375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693190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007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- 2025-09-10 07:58:35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Lehrer = Tiktok-Star. Geht das? Die Schülerinnen und Schüler eines Berufskollegs in Köln finden schon. Sie posten Videos von ihrem Lieblingslehrer, häufig mit bis zu 1 Mio Klicks, und der findet das gut.  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2577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- 2025-09-11 10:22:05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Florian aus Olsberg will beweisen, dass ein Leben im Rollstuhl keine Einschränkung sein muss. ❌ Ganz im Gegenteil: Auch sportliche Höchstleistungen sind damit möglich!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24888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0785CC-E484-47F5-BF07-D00031662C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08/09/2025 - 14/09/2025</a:t>
            </a:r>
          </a:p>
        </p:txBody>
      </p:sp>
    </p:spTree>
    <p:extLst>
      <p:ext uri="{BB962C8B-B14F-4D97-AF65-F5344CB8AC3E}">
        <p14:creationId xmlns:p14="http://schemas.microsoft.com/office/powerpoint/2010/main" val="27702879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1221</Words>
  <Application>Microsoft Office PowerPoint</Application>
  <PresentationFormat>On-screen Show (4:3)</PresentationFormat>
  <Paragraphs>295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Calibri</vt:lpstr>
      <vt:lpstr>Arial</vt:lpstr>
      <vt:lpstr>quintly_template</vt:lpstr>
      <vt:lpstr>Facebook Alle Posts und Reels (Anhang) | WDR Lokalzeit - 1 of 8</vt:lpstr>
      <vt:lpstr>Facebook Alle Posts und Reels (Anhang) | WDR Lokalzeit - 2 of 8</vt:lpstr>
      <vt:lpstr>Facebook Alle Posts und Reels (Anhang) | WDR Lokalzeit - 3 of 8</vt:lpstr>
      <vt:lpstr>Facebook Alle Posts und Reels (Anhang) | WDR Lokalzeit - 4 of 8</vt:lpstr>
      <vt:lpstr>Facebook Alle Posts und Reels (Anhang) | WDR Lokalzeit - 5 of 8</vt:lpstr>
      <vt:lpstr>Facebook Alle Posts und Reels (Anhang) | WDR Lokalzeit - 6 of 8</vt:lpstr>
      <vt:lpstr>Facebook Alle Posts und Reels (Anhang) | WDR Lokalzeit - 7 of 8</vt:lpstr>
      <vt:lpstr>Facebook Alle Posts und Reels (Anhang) | WDR Lokalzeit - 8 of 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Alle Posts und Reels (Anhang) | WDR Lokalzeit - 1 of 8</dc:title>
  <dc:creator>Frederik Born</dc:creator>
  <cp:lastModifiedBy>Frederik Born</cp:lastModifiedBy>
  <cp:revision>1</cp:revision>
  <dcterms:created xsi:type="dcterms:W3CDTF">2025-09-15T22:00:54Z</dcterms:created>
  <dcterms:modified xsi:type="dcterms:W3CDTF">2025-09-15T22:02:32Z</dcterms:modified>
</cp:coreProperties>
</file>