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C241E-4A5D-4358-8F55-8DB4AAD95F68}"/>
              </a:ext>
            </a:extLst>
          </p:cNvPr>
          <p:cNvSpPr>
            <a:spLocks noGrp="1"/>
          </p:cNvSpPr>
          <p:nvPr>
            <p:ph type="title"/>
          </p:nvPr>
        </p:nvSpPr>
        <p:spPr/>
        <p:txBody>
          <a:bodyPr/>
          <a:lstStyle/>
          <a:p>
            <a:r>
              <a:rPr lang="de-DE"/>
              <a:t>Instagram Alle Posts des Zeitraums (mit Total Interactions) | lokalzeit - 1 of 19</a:t>
            </a:r>
            <a:endParaRPr lang="en-US"/>
          </a:p>
        </p:txBody>
      </p:sp>
      <p:graphicFrame>
        <p:nvGraphicFramePr>
          <p:cNvPr id="5" name="Table Placeholder 4">
            <a:extLst>
              <a:ext uri="{FF2B5EF4-FFF2-40B4-BE49-F238E27FC236}">
                <a16:creationId xmlns:a16="http://schemas.microsoft.com/office/drawing/2014/main" id="{BB79607B-E9D4-4C7B-BA31-B7FAFFCB03C8}"/>
              </a:ext>
            </a:extLst>
          </p:cNvPr>
          <p:cNvGraphicFramePr>
            <a:graphicFrameLocks noGrp="1"/>
          </p:cNvGraphicFramePr>
          <p:nvPr>
            <p:ph type="tbl" sz="quarter" idx="13"/>
            <p:extLst>
              <p:ext uri="{D42A27DB-BD31-4B8C-83A1-F6EECF244321}">
                <p14:modId xmlns:p14="http://schemas.microsoft.com/office/powerpoint/2010/main" val="3638184991"/>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00798152"/>
                    </a:ext>
                  </a:extLst>
                </a:gridCol>
                <a:gridCol w="1316736">
                  <a:extLst>
                    <a:ext uri="{9D8B030D-6E8A-4147-A177-3AD203B41FA5}">
                      <a16:colId xmlns:a16="http://schemas.microsoft.com/office/drawing/2014/main" val="2964153286"/>
                    </a:ext>
                  </a:extLst>
                </a:gridCol>
                <a:gridCol w="1316736">
                  <a:extLst>
                    <a:ext uri="{9D8B030D-6E8A-4147-A177-3AD203B41FA5}">
                      <a16:colId xmlns:a16="http://schemas.microsoft.com/office/drawing/2014/main" val="6578642"/>
                    </a:ext>
                  </a:extLst>
                </a:gridCol>
                <a:gridCol w="1316736">
                  <a:extLst>
                    <a:ext uri="{9D8B030D-6E8A-4147-A177-3AD203B41FA5}">
                      <a16:colId xmlns:a16="http://schemas.microsoft.com/office/drawing/2014/main" val="1728595037"/>
                    </a:ext>
                  </a:extLst>
                </a:gridCol>
                <a:gridCol w="1316736">
                  <a:extLst>
                    <a:ext uri="{9D8B030D-6E8A-4147-A177-3AD203B41FA5}">
                      <a16:colId xmlns:a16="http://schemas.microsoft.com/office/drawing/2014/main" val="288729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6389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565720</a:t>
                      </a:r>
                    </a:p>
                  </a:txBody>
                  <a:tcPr/>
                </a:tc>
                <a:extLst>
                  <a:ext uri="{0D108BD9-81ED-4DB2-BD59-A6C34878D82A}">
                    <a16:rowId xmlns:a16="http://schemas.microsoft.com/office/drawing/2014/main" val="3037569821"/>
                  </a:ext>
                </a:extLst>
              </a:tr>
            </a:tbl>
          </a:graphicData>
        </a:graphic>
      </p:graphicFrame>
      <p:sp>
        <p:nvSpPr>
          <p:cNvPr id="4" name="Text Placeholder 3">
            <a:extLst>
              <a:ext uri="{FF2B5EF4-FFF2-40B4-BE49-F238E27FC236}">
                <a16:creationId xmlns:a16="http://schemas.microsoft.com/office/drawing/2014/main" id="{16944B81-7383-4631-BB33-6D572F708EF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7552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ACF5-026C-45D7-A671-7BA55D0811D5}"/>
              </a:ext>
            </a:extLst>
          </p:cNvPr>
          <p:cNvSpPr>
            <a:spLocks noGrp="1"/>
          </p:cNvSpPr>
          <p:nvPr>
            <p:ph type="title"/>
          </p:nvPr>
        </p:nvSpPr>
        <p:spPr/>
        <p:txBody>
          <a:bodyPr/>
          <a:lstStyle/>
          <a:p>
            <a:r>
              <a:rPr lang="de-DE"/>
              <a:t>Instagram Alle Posts des Zeitraums (mit Total Interactions) | lokalzeit - 2 of 19</a:t>
            </a:r>
            <a:endParaRPr lang="en-US"/>
          </a:p>
        </p:txBody>
      </p:sp>
      <p:graphicFrame>
        <p:nvGraphicFramePr>
          <p:cNvPr id="5" name="Table Placeholder 4">
            <a:extLst>
              <a:ext uri="{FF2B5EF4-FFF2-40B4-BE49-F238E27FC236}">
                <a16:creationId xmlns:a16="http://schemas.microsoft.com/office/drawing/2014/main" id="{087CEF14-A170-4C2D-A260-91D74F71F4DE}"/>
              </a:ext>
            </a:extLst>
          </p:cNvPr>
          <p:cNvGraphicFramePr>
            <a:graphicFrameLocks noGrp="1"/>
          </p:cNvGraphicFramePr>
          <p:nvPr>
            <p:ph type="tbl" sz="quarter" idx="13"/>
            <p:extLst>
              <p:ext uri="{D42A27DB-BD31-4B8C-83A1-F6EECF244321}">
                <p14:modId xmlns:p14="http://schemas.microsoft.com/office/powerpoint/2010/main" val="2375620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50416007"/>
                    </a:ext>
                  </a:extLst>
                </a:gridCol>
                <a:gridCol w="1316736">
                  <a:extLst>
                    <a:ext uri="{9D8B030D-6E8A-4147-A177-3AD203B41FA5}">
                      <a16:colId xmlns:a16="http://schemas.microsoft.com/office/drawing/2014/main" val="852822799"/>
                    </a:ext>
                  </a:extLst>
                </a:gridCol>
                <a:gridCol w="1316736">
                  <a:extLst>
                    <a:ext uri="{9D8B030D-6E8A-4147-A177-3AD203B41FA5}">
                      <a16:colId xmlns:a16="http://schemas.microsoft.com/office/drawing/2014/main" val="627563668"/>
                    </a:ext>
                  </a:extLst>
                </a:gridCol>
                <a:gridCol w="1316736">
                  <a:extLst>
                    <a:ext uri="{9D8B030D-6E8A-4147-A177-3AD203B41FA5}">
                      <a16:colId xmlns:a16="http://schemas.microsoft.com/office/drawing/2014/main" val="3318847804"/>
                    </a:ext>
                  </a:extLst>
                </a:gridCol>
                <a:gridCol w="1316736">
                  <a:extLst>
                    <a:ext uri="{9D8B030D-6E8A-4147-A177-3AD203B41FA5}">
                      <a16:colId xmlns:a16="http://schemas.microsoft.com/office/drawing/2014/main" val="310085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0826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400544</a:t>
                      </a:r>
                    </a:p>
                  </a:txBody>
                  <a:tcPr/>
                </a:tc>
                <a:extLst>
                  <a:ext uri="{0D108BD9-81ED-4DB2-BD59-A6C34878D82A}">
                    <a16:rowId xmlns:a16="http://schemas.microsoft.com/office/drawing/2014/main" val="2081191518"/>
                  </a:ext>
                </a:extLst>
              </a:tr>
            </a:tbl>
          </a:graphicData>
        </a:graphic>
      </p:graphicFrame>
      <p:sp>
        <p:nvSpPr>
          <p:cNvPr id="4" name="Text Placeholder 3">
            <a:extLst>
              <a:ext uri="{FF2B5EF4-FFF2-40B4-BE49-F238E27FC236}">
                <a16:creationId xmlns:a16="http://schemas.microsoft.com/office/drawing/2014/main" id="{30C26A5F-D61D-4EDB-BF2A-7202A3A0CB3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86381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77E43-9372-4CE2-90C8-7AF87B11F260}"/>
              </a:ext>
            </a:extLst>
          </p:cNvPr>
          <p:cNvSpPr>
            <a:spLocks noGrp="1"/>
          </p:cNvSpPr>
          <p:nvPr>
            <p:ph type="title"/>
          </p:nvPr>
        </p:nvSpPr>
        <p:spPr/>
        <p:txBody>
          <a:bodyPr/>
          <a:lstStyle/>
          <a:p>
            <a:r>
              <a:rPr lang="de-DE"/>
              <a:t>Instagram Alle Posts des Zeitraums (mit Total Interactions) | lokalzeit - 3 of 19</a:t>
            </a:r>
            <a:endParaRPr lang="en-US"/>
          </a:p>
        </p:txBody>
      </p:sp>
      <p:graphicFrame>
        <p:nvGraphicFramePr>
          <p:cNvPr id="5" name="Table Placeholder 4">
            <a:extLst>
              <a:ext uri="{FF2B5EF4-FFF2-40B4-BE49-F238E27FC236}">
                <a16:creationId xmlns:a16="http://schemas.microsoft.com/office/drawing/2014/main" id="{93B7213D-8A09-45D1-B1E8-1D561EE3A5FE}"/>
              </a:ext>
            </a:extLst>
          </p:cNvPr>
          <p:cNvGraphicFramePr>
            <a:graphicFrameLocks noGrp="1"/>
          </p:cNvGraphicFramePr>
          <p:nvPr>
            <p:ph type="tbl" sz="quarter" idx="13"/>
            <p:extLst>
              <p:ext uri="{D42A27DB-BD31-4B8C-83A1-F6EECF244321}">
                <p14:modId xmlns:p14="http://schemas.microsoft.com/office/powerpoint/2010/main" val="348399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30250228"/>
                    </a:ext>
                  </a:extLst>
                </a:gridCol>
                <a:gridCol w="1316736">
                  <a:extLst>
                    <a:ext uri="{9D8B030D-6E8A-4147-A177-3AD203B41FA5}">
                      <a16:colId xmlns:a16="http://schemas.microsoft.com/office/drawing/2014/main" val="2691231049"/>
                    </a:ext>
                  </a:extLst>
                </a:gridCol>
                <a:gridCol w="1316736">
                  <a:extLst>
                    <a:ext uri="{9D8B030D-6E8A-4147-A177-3AD203B41FA5}">
                      <a16:colId xmlns:a16="http://schemas.microsoft.com/office/drawing/2014/main" val="2660953915"/>
                    </a:ext>
                  </a:extLst>
                </a:gridCol>
                <a:gridCol w="1316736">
                  <a:extLst>
                    <a:ext uri="{9D8B030D-6E8A-4147-A177-3AD203B41FA5}">
                      <a16:colId xmlns:a16="http://schemas.microsoft.com/office/drawing/2014/main" val="1534083496"/>
                    </a:ext>
                  </a:extLst>
                </a:gridCol>
                <a:gridCol w="1316736">
                  <a:extLst>
                    <a:ext uri="{9D8B030D-6E8A-4147-A177-3AD203B41FA5}">
                      <a16:colId xmlns:a16="http://schemas.microsoft.com/office/drawing/2014/main" val="3820422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5575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285688</a:t>
                      </a:r>
                    </a:p>
                  </a:txBody>
                  <a:tcPr/>
                </a:tc>
                <a:extLst>
                  <a:ext uri="{0D108BD9-81ED-4DB2-BD59-A6C34878D82A}">
                    <a16:rowId xmlns:a16="http://schemas.microsoft.com/office/drawing/2014/main" val="1853317178"/>
                  </a:ext>
                </a:extLst>
              </a:tr>
            </a:tbl>
          </a:graphicData>
        </a:graphic>
      </p:graphicFrame>
      <p:sp>
        <p:nvSpPr>
          <p:cNvPr id="4" name="Text Placeholder 3">
            <a:extLst>
              <a:ext uri="{FF2B5EF4-FFF2-40B4-BE49-F238E27FC236}">
                <a16:creationId xmlns:a16="http://schemas.microsoft.com/office/drawing/2014/main" id="{FE17D83E-A2E4-41FD-BF97-7521FF36F681}"/>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860966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9B07-F0F5-4DE9-A4C2-40A2DCE6CEB9}"/>
              </a:ext>
            </a:extLst>
          </p:cNvPr>
          <p:cNvSpPr>
            <a:spLocks noGrp="1"/>
          </p:cNvSpPr>
          <p:nvPr>
            <p:ph type="title"/>
          </p:nvPr>
        </p:nvSpPr>
        <p:spPr/>
        <p:txBody>
          <a:bodyPr/>
          <a:lstStyle/>
          <a:p>
            <a:r>
              <a:rPr lang="de-DE"/>
              <a:t>Instagram Alle Posts des Zeitraums (mit Total Interactions) | lokalzeit - 4 of 19</a:t>
            </a:r>
            <a:endParaRPr lang="en-US"/>
          </a:p>
        </p:txBody>
      </p:sp>
      <p:graphicFrame>
        <p:nvGraphicFramePr>
          <p:cNvPr id="5" name="Table Placeholder 4">
            <a:extLst>
              <a:ext uri="{FF2B5EF4-FFF2-40B4-BE49-F238E27FC236}">
                <a16:creationId xmlns:a16="http://schemas.microsoft.com/office/drawing/2014/main" id="{0F365AC5-3F02-49C5-9A0F-C43D0408A693}"/>
              </a:ext>
            </a:extLst>
          </p:cNvPr>
          <p:cNvGraphicFramePr>
            <a:graphicFrameLocks noGrp="1"/>
          </p:cNvGraphicFramePr>
          <p:nvPr>
            <p:ph type="tbl" sz="quarter" idx="13"/>
            <p:extLst>
              <p:ext uri="{D42A27DB-BD31-4B8C-83A1-F6EECF244321}">
                <p14:modId xmlns:p14="http://schemas.microsoft.com/office/powerpoint/2010/main" val="269747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52493277"/>
                    </a:ext>
                  </a:extLst>
                </a:gridCol>
                <a:gridCol w="1316736">
                  <a:extLst>
                    <a:ext uri="{9D8B030D-6E8A-4147-A177-3AD203B41FA5}">
                      <a16:colId xmlns:a16="http://schemas.microsoft.com/office/drawing/2014/main" val="2324179264"/>
                    </a:ext>
                  </a:extLst>
                </a:gridCol>
                <a:gridCol w="1316736">
                  <a:extLst>
                    <a:ext uri="{9D8B030D-6E8A-4147-A177-3AD203B41FA5}">
                      <a16:colId xmlns:a16="http://schemas.microsoft.com/office/drawing/2014/main" val="4183857018"/>
                    </a:ext>
                  </a:extLst>
                </a:gridCol>
                <a:gridCol w="1316736">
                  <a:extLst>
                    <a:ext uri="{9D8B030D-6E8A-4147-A177-3AD203B41FA5}">
                      <a16:colId xmlns:a16="http://schemas.microsoft.com/office/drawing/2014/main" val="1790095111"/>
                    </a:ext>
                  </a:extLst>
                </a:gridCol>
                <a:gridCol w="1316736">
                  <a:extLst>
                    <a:ext uri="{9D8B030D-6E8A-4147-A177-3AD203B41FA5}">
                      <a16:colId xmlns:a16="http://schemas.microsoft.com/office/drawing/2014/main" val="188067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9111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283272</a:t>
                      </a:r>
                    </a:p>
                  </a:txBody>
                  <a:tcPr/>
                </a:tc>
                <a:extLst>
                  <a:ext uri="{0D108BD9-81ED-4DB2-BD59-A6C34878D82A}">
                    <a16:rowId xmlns:a16="http://schemas.microsoft.com/office/drawing/2014/main" val="1807141853"/>
                  </a:ext>
                </a:extLst>
              </a:tr>
            </a:tbl>
          </a:graphicData>
        </a:graphic>
      </p:graphicFrame>
      <p:sp>
        <p:nvSpPr>
          <p:cNvPr id="4" name="Text Placeholder 3">
            <a:extLst>
              <a:ext uri="{FF2B5EF4-FFF2-40B4-BE49-F238E27FC236}">
                <a16:creationId xmlns:a16="http://schemas.microsoft.com/office/drawing/2014/main" id="{FA465FC5-D4B9-4DE7-BC4B-9309139029E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269628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E9481-B10C-47DE-A6A7-F089F870CA16}"/>
              </a:ext>
            </a:extLst>
          </p:cNvPr>
          <p:cNvSpPr>
            <a:spLocks noGrp="1"/>
          </p:cNvSpPr>
          <p:nvPr>
            <p:ph type="title"/>
          </p:nvPr>
        </p:nvSpPr>
        <p:spPr/>
        <p:txBody>
          <a:bodyPr/>
          <a:lstStyle/>
          <a:p>
            <a:r>
              <a:rPr lang="de-DE"/>
              <a:t>Instagram Alle Posts des Zeitraums (mit Total Interactions) | lokalzeit - 5 of 19</a:t>
            </a:r>
            <a:endParaRPr lang="en-US"/>
          </a:p>
        </p:txBody>
      </p:sp>
      <p:graphicFrame>
        <p:nvGraphicFramePr>
          <p:cNvPr id="5" name="Table Placeholder 4">
            <a:extLst>
              <a:ext uri="{FF2B5EF4-FFF2-40B4-BE49-F238E27FC236}">
                <a16:creationId xmlns:a16="http://schemas.microsoft.com/office/drawing/2014/main" id="{6BFC91F8-E7DF-4693-BE0A-482AFB79001A}"/>
              </a:ext>
            </a:extLst>
          </p:cNvPr>
          <p:cNvGraphicFramePr>
            <a:graphicFrameLocks noGrp="1"/>
          </p:cNvGraphicFramePr>
          <p:nvPr>
            <p:ph type="tbl" sz="quarter" idx="13"/>
            <p:extLst>
              <p:ext uri="{D42A27DB-BD31-4B8C-83A1-F6EECF244321}">
                <p14:modId xmlns:p14="http://schemas.microsoft.com/office/powerpoint/2010/main" val="148912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30516722"/>
                    </a:ext>
                  </a:extLst>
                </a:gridCol>
                <a:gridCol w="1316736">
                  <a:extLst>
                    <a:ext uri="{9D8B030D-6E8A-4147-A177-3AD203B41FA5}">
                      <a16:colId xmlns:a16="http://schemas.microsoft.com/office/drawing/2014/main" val="1022188093"/>
                    </a:ext>
                  </a:extLst>
                </a:gridCol>
                <a:gridCol w="1316736">
                  <a:extLst>
                    <a:ext uri="{9D8B030D-6E8A-4147-A177-3AD203B41FA5}">
                      <a16:colId xmlns:a16="http://schemas.microsoft.com/office/drawing/2014/main" val="3706926243"/>
                    </a:ext>
                  </a:extLst>
                </a:gridCol>
                <a:gridCol w="1316736">
                  <a:extLst>
                    <a:ext uri="{9D8B030D-6E8A-4147-A177-3AD203B41FA5}">
                      <a16:colId xmlns:a16="http://schemas.microsoft.com/office/drawing/2014/main" val="2155271241"/>
                    </a:ext>
                  </a:extLst>
                </a:gridCol>
                <a:gridCol w="1316736">
                  <a:extLst>
                    <a:ext uri="{9D8B030D-6E8A-4147-A177-3AD203B41FA5}">
                      <a16:colId xmlns:a16="http://schemas.microsoft.com/office/drawing/2014/main" val="314396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149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265976</a:t>
                      </a:r>
                    </a:p>
                  </a:txBody>
                  <a:tcPr/>
                </a:tc>
                <a:extLst>
                  <a:ext uri="{0D108BD9-81ED-4DB2-BD59-A6C34878D82A}">
                    <a16:rowId xmlns:a16="http://schemas.microsoft.com/office/drawing/2014/main" val="143920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205824</a:t>
                      </a:r>
                    </a:p>
                  </a:txBody>
                  <a:tcPr/>
                </a:tc>
                <a:extLst>
                  <a:ext uri="{0D108BD9-81ED-4DB2-BD59-A6C34878D82A}">
                    <a16:rowId xmlns:a16="http://schemas.microsoft.com/office/drawing/2014/main" val="588741199"/>
                  </a:ext>
                </a:extLst>
              </a:tr>
            </a:tbl>
          </a:graphicData>
        </a:graphic>
      </p:graphicFrame>
      <p:sp>
        <p:nvSpPr>
          <p:cNvPr id="4" name="Text Placeholder 3">
            <a:extLst>
              <a:ext uri="{FF2B5EF4-FFF2-40B4-BE49-F238E27FC236}">
                <a16:creationId xmlns:a16="http://schemas.microsoft.com/office/drawing/2014/main" id="{36120CFE-0502-43FC-A04B-29181399614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409064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30DF-9E62-43BC-A47B-3158980085F2}"/>
              </a:ext>
            </a:extLst>
          </p:cNvPr>
          <p:cNvSpPr>
            <a:spLocks noGrp="1"/>
          </p:cNvSpPr>
          <p:nvPr>
            <p:ph type="title"/>
          </p:nvPr>
        </p:nvSpPr>
        <p:spPr/>
        <p:txBody>
          <a:bodyPr/>
          <a:lstStyle/>
          <a:p>
            <a:r>
              <a:rPr lang="de-DE"/>
              <a:t>Instagram Alle Posts des Zeitraums (mit Total Interactions) | lokalzeit - 6 of 19</a:t>
            </a:r>
            <a:endParaRPr lang="en-US"/>
          </a:p>
        </p:txBody>
      </p:sp>
      <p:graphicFrame>
        <p:nvGraphicFramePr>
          <p:cNvPr id="5" name="Table Placeholder 4">
            <a:extLst>
              <a:ext uri="{FF2B5EF4-FFF2-40B4-BE49-F238E27FC236}">
                <a16:creationId xmlns:a16="http://schemas.microsoft.com/office/drawing/2014/main" id="{40A05F6C-7374-4C95-9919-570B2B3E4434}"/>
              </a:ext>
            </a:extLst>
          </p:cNvPr>
          <p:cNvGraphicFramePr>
            <a:graphicFrameLocks noGrp="1"/>
          </p:cNvGraphicFramePr>
          <p:nvPr>
            <p:ph type="tbl" sz="quarter" idx="13"/>
            <p:extLst>
              <p:ext uri="{D42A27DB-BD31-4B8C-83A1-F6EECF244321}">
                <p14:modId xmlns:p14="http://schemas.microsoft.com/office/powerpoint/2010/main" val="114061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85594303"/>
                    </a:ext>
                  </a:extLst>
                </a:gridCol>
                <a:gridCol w="1316736">
                  <a:extLst>
                    <a:ext uri="{9D8B030D-6E8A-4147-A177-3AD203B41FA5}">
                      <a16:colId xmlns:a16="http://schemas.microsoft.com/office/drawing/2014/main" val="799555089"/>
                    </a:ext>
                  </a:extLst>
                </a:gridCol>
                <a:gridCol w="1316736">
                  <a:extLst>
                    <a:ext uri="{9D8B030D-6E8A-4147-A177-3AD203B41FA5}">
                      <a16:colId xmlns:a16="http://schemas.microsoft.com/office/drawing/2014/main" val="458956800"/>
                    </a:ext>
                  </a:extLst>
                </a:gridCol>
                <a:gridCol w="1316736">
                  <a:extLst>
                    <a:ext uri="{9D8B030D-6E8A-4147-A177-3AD203B41FA5}">
                      <a16:colId xmlns:a16="http://schemas.microsoft.com/office/drawing/2014/main" val="1120273580"/>
                    </a:ext>
                  </a:extLst>
                </a:gridCol>
                <a:gridCol w="1316736">
                  <a:extLst>
                    <a:ext uri="{9D8B030D-6E8A-4147-A177-3AD203B41FA5}">
                      <a16:colId xmlns:a16="http://schemas.microsoft.com/office/drawing/2014/main" val="402575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1250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187096</a:t>
                      </a:r>
                    </a:p>
                  </a:txBody>
                  <a:tcPr/>
                </a:tc>
                <a:extLst>
                  <a:ext uri="{0D108BD9-81ED-4DB2-BD59-A6C34878D82A}">
                    <a16:rowId xmlns:a16="http://schemas.microsoft.com/office/drawing/2014/main" val="1397594455"/>
                  </a:ext>
                </a:extLst>
              </a:tr>
            </a:tbl>
          </a:graphicData>
        </a:graphic>
      </p:graphicFrame>
      <p:sp>
        <p:nvSpPr>
          <p:cNvPr id="4" name="Text Placeholder 3">
            <a:extLst>
              <a:ext uri="{FF2B5EF4-FFF2-40B4-BE49-F238E27FC236}">
                <a16:creationId xmlns:a16="http://schemas.microsoft.com/office/drawing/2014/main" id="{67DF00D1-77D5-4FCE-94F7-9F2A4B78F05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75793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7C63-A795-472D-8023-4682CA526618}"/>
              </a:ext>
            </a:extLst>
          </p:cNvPr>
          <p:cNvSpPr>
            <a:spLocks noGrp="1"/>
          </p:cNvSpPr>
          <p:nvPr>
            <p:ph type="title"/>
          </p:nvPr>
        </p:nvSpPr>
        <p:spPr/>
        <p:txBody>
          <a:bodyPr/>
          <a:lstStyle/>
          <a:p>
            <a:r>
              <a:rPr lang="de-DE"/>
              <a:t>Instagram Alle Posts des Zeitraums (mit Total Interactions) | lokalzeit - 7 of 19</a:t>
            </a:r>
            <a:endParaRPr lang="en-US"/>
          </a:p>
        </p:txBody>
      </p:sp>
      <p:graphicFrame>
        <p:nvGraphicFramePr>
          <p:cNvPr id="5" name="Table Placeholder 4">
            <a:extLst>
              <a:ext uri="{FF2B5EF4-FFF2-40B4-BE49-F238E27FC236}">
                <a16:creationId xmlns:a16="http://schemas.microsoft.com/office/drawing/2014/main" id="{F9B92A4D-F8E0-4030-A9FD-F9B867C5A579}"/>
              </a:ext>
            </a:extLst>
          </p:cNvPr>
          <p:cNvGraphicFramePr>
            <a:graphicFrameLocks noGrp="1"/>
          </p:cNvGraphicFramePr>
          <p:nvPr>
            <p:ph type="tbl" sz="quarter" idx="13"/>
            <p:extLst>
              <p:ext uri="{D42A27DB-BD31-4B8C-83A1-F6EECF244321}">
                <p14:modId xmlns:p14="http://schemas.microsoft.com/office/powerpoint/2010/main" val="2923717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64703395"/>
                    </a:ext>
                  </a:extLst>
                </a:gridCol>
                <a:gridCol w="1316736">
                  <a:extLst>
                    <a:ext uri="{9D8B030D-6E8A-4147-A177-3AD203B41FA5}">
                      <a16:colId xmlns:a16="http://schemas.microsoft.com/office/drawing/2014/main" val="1684262523"/>
                    </a:ext>
                  </a:extLst>
                </a:gridCol>
                <a:gridCol w="1316736">
                  <a:extLst>
                    <a:ext uri="{9D8B030D-6E8A-4147-A177-3AD203B41FA5}">
                      <a16:colId xmlns:a16="http://schemas.microsoft.com/office/drawing/2014/main" val="3209554576"/>
                    </a:ext>
                  </a:extLst>
                </a:gridCol>
                <a:gridCol w="1316736">
                  <a:extLst>
                    <a:ext uri="{9D8B030D-6E8A-4147-A177-3AD203B41FA5}">
                      <a16:colId xmlns:a16="http://schemas.microsoft.com/office/drawing/2014/main" val="3257016467"/>
                    </a:ext>
                  </a:extLst>
                </a:gridCol>
                <a:gridCol w="1316736">
                  <a:extLst>
                    <a:ext uri="{9D8B030D-6E8A-4147-A177-3AD203B41FA5}">
                      <a16:colId xmlns:a16="http://schemas.microsoft.com/office/drawing/2014/main" val="221265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4054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150736</a:t>
                      </a:r>
                    </a:p>
                  </a:txBody>
                  <a:tcPr/>
                </a:tc>
                <a:extLst>
                  <a:ext uri="{0D108BD9-81ED-4DB2-BD59-A6C34878D82A}">
                    <a16:rowId xmlns:a16="http://schemas.microsoft.com/office/drawing/2014/main" val="2443847697"/>
                  </a:ext>
                </a:extLst>
              </a:tr>
            </a:tbl>
          </a:graphicData>
        </a:graphic>
      </p:graphicFrame>
      <p:sp>
        <p:nvSpPr>
          <p:cNvPr id="4" name="Text Placeholder 3">
            <a:extLst>
              <a:ext uri="{FF2B5EF4-FFF2-40B4-BE49-F238E27FC236}">
                <a16:creationId xmlns:a16="http://schemas.microsoft.com/office/drawing/2014/main" id="{9EC0816E-1808-4266-B6C0-E0C5F7FE041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666510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3D29-F92D-444A-B69E-E5DCD02B173C}"/>
              </a:ext>
            </a:extLst>
          </p:cNvPr>
          <p:cNvSpPr>
            <a:spLocks noGrp="1"/>
          </p:cNvSpPr>
          <p:nvPr>
            <p:ph type="title"/>
          </p:nvPr>
        </p:nvSpPr>
        <p:spPr/>
        <p:txBody>
          <a:bodyPr/>
          <a:lstStyle/>
          <a:p>
            <a:r>
              <a:rPr lang="de-DE"/>
              <a:t>Instagram Alle Posts des Zeitraums (mit Total Interactions) | lokalzeit - 8 of 19</a:t>
            </a:r>
            <a:endParaRPr lang="en-US"/>
          </a:p>
        </p:txBody>
      </p:sp>
      <p:graphicFrame>
        <p:nvGraphicFramePr>
          <p:cNvPr id="5" name="Table Placeholder 4">
            <a:extLst>
              <a:ext uri="{FF2B5EF4-FFF2-40B4-BE49-F238E27FC236}">
                <a16:creationId xmlns:a16="http://schemas.microsoft.com/office/drawing/2014/main" id="{6609D182-EC91-41D9-B67C-DFBB8A0FCB00}"/>
              </a:ext>
            </a:extLst>
          </p:cNvPr>
          <p:cNvGraphicFramePr>
            <a:graphicFrameLocks noGrp="1"/>
          </p:cNvGraphicFramePr>
          <p:nvPr>
            <p:ph type="tbl" sz="quarter" idx="13"/>
            <p:extLst>
              <p:ext uri="{D42A27DB-BD31-4B8C-83A1-F6EECF244321}">
                <p14:modId xmlns:p14="http://schemas.microsoft.com/office/powerpoint/2010/main" val="62033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33652893"/>
                    </a:ext>
                  </a:extLst>
                </a:gridCol>
                <a:gridCol w="1316736">
                  <a:extLst>
                    <a:ext uri="{9D8B030D-6E8A-4147-A177-3AD203B41FA5}">
                      <a16:colId xmlns:a16="http://schemas.microsoft.com/office/drawing/2014/main" val="2298461396"/>
                    </a:ext>
                  </a:extLst>
                </a:gridCol>
                <a:gridCol w="1316736">
                  <a:extLst>
                    <a:ext uri="{9D8B030D-6E8A-4147-A177-3AD203B41FA5}">
                      <a16:colId xmlns:a16="http://schemas.microsoft.com/office/drawing/2014/main" val="714189945"/>
                    </a:ext>
                  </a:extLst>
                </a:gridCol>
                <a:gridCol w="1316736">
                  <a:extLst>
                    <a:ext uri="{9D8B030D-6E8A-4147-A177-3AD203B41FA5}">
                      <a16:colId xmlns:a16="http://schemas.microsoft.com/office/drawing/2014/main" val="695041798"/>
                    </a:ext>
                  </a:extLst>
                </a:gridCol>
                <a:gridCol w="1316736">
                  <a:extLst>
                    <a:ext uri="{9D8B030D-6E8A-4147-A177-3AD203B41FA5}">
                      <a16:colId xmlns:a16="http://schemas.microsoft.com/office/drawing/2014/main" val="152788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964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104718</a:t>
                      </a:r>
                    </a:p>
                  </a:txBody>
                  <a:tcPr/>
                </a:tc>
                <a:extLst>
                  <a:ext uri="{0D108BD9-81ED-4DB2-BD59-A6C34878D82A}">
                    <a16:rowId xmlns:a16="http://schemas.microsoft.com/office/drawing/2014/main" val="4059506114"/>
                  </a:ext>
                </a:extLst>
              </a:tr>
            </a:tbl>
          </a:graphicData>
        </a:graphic>
      </p:graphicFrame>
      <p:sp>
        <p:nvSpPr>
          <p:cNvPr id="4" name="Text Placeholder 3">
            <a:extLst>
              <a:ext uri="{FF2B5EF4-FFF2-40B4-BE49-F238E27FC236}">
                <a16:creationId xmlns:a16="http://schemas.microsoft.com/office/drawing/2014/main" id="{98103593-9F28-4876-8267-FE315C43123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8011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38B12-FA3F-4658-8703-1709F51388B2}"/>
              </a:ext>
            </a:extLst>
          </p:cNvPr>
          <p:cNvSpPr>
            <a:spLocks noGrp="1"/>
          </p:cNvSpPr>
          <p:nvPr>
            <p:ph type="title"/>
          </p:nvPr>
        </p:nvSpPr>
        <p:spPr/>
        <p:txBody>
          <a:bodyPr/>
          <a:lstStyle/>
          <a:p>
            <a:r>
              <a:rPr lang="de-DE"/>
              <a:t>Instagram Alle Posts des Zeitraums (mit Total Interactions) | lokalzeit - 9 of 19</a:t>
            </a:r>
            <a:endParaRPr lang="en-US"/>
          </a:p>
        </p:txBody>
      </p:sp>
      <p:graphicFrame>
        <p:nvGraphicFramePr>
          <p:cNvPr id="5" name="Table Placeholder 4">
            <a:extLst>
              <a:ext uri="{FF2B5EF4-FFF2-40B4-BE49-F238E27FC236}">
                <a16:creationId xmlns:a16="http://schemas.microsoft.com/office/drawing/2014/main" id="{E0F3FAD1-834C-4495-BE47-544D44E0DB3C}"/>
              </a:ext>
            </a:extLst>
          </p:cNvPr>
          <p:cNvGraphicFramePr>
            <a:graphicFrameLocks noGrp="1"/>
          </p:cNvGraphicFramePr>
          <p:nvPr>
            <p:ph type="tbl" sz="quarter" idx="13"/>
            <p:extLst>
              <p:ext uri="{D42A27DB-BD31-4B8C-83A1-F6EECF244321}">
                <p14:modId xmlns:p14="http://schemas.microsoft.com/office/powerpoint/2010/main" val="329433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3596622"/>
                    </a:ext>
                  </a:extLst>
                </a:gridCol>
                <a:gridCol w="1316736">
                  <a:extLst>
                    <a:ext uri="{9D8B030D-6E8A-4147-A177-3AD203B41FA5}">
                      <a16:colId xmlns:a16="http://schemas.microsoft.com/office/drawing/2014/main" val="4270894913"/>
                    </a:ext>
                  </a:extLst>
                </a:gridCol>
                <a:gridCol w="1316736">
                  <a:extLst>
                    <a:ext uri="{9D8B030D-6E8A-4147-A177-3AD203B41FA5}">
                      <a16:colId xmlns:a16="http://schemas.microsoft.com/office/drawing/2014/main" val="2513015855"/>
                    </a:ext>
                  </a:extLst>
                </a:gridCol>
                <a:gridCol w="1316736">
                  <a:extLst>
                    <a:ext uri="{9D8B030D-6E8A-4147-A177-3AD203B41FA5}">
                      <a16:colId xmlns:a16="http://schemas.microsoft.com/office/drawing/2014/main" val="3276201285"/>
                    </a:ext>
                  </a:extLst>
                </a:gridCol>
                <a:gridCol w="1316736">
                  <a:extLst>
                    <a:ext uri="{9D8B030D-6E8A-4147-A177-3AD203B41FA5}">
                      <a16:colId xmlns:a16="http://schemas.microsoft.com/office/drawing/2014/main" val="387781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1435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81654</a:t>
                      </a:r>
                    </a:p>
                  </a:txBody>
                  <a:tcPr/>
                </a:tc>
                <a:extLst>
                  <a:ext uri="{0D108BD9-81ED-4DB2-BD59-A6C34878D82A}">
                    <a16:rowId xmlns:a16="http://schemas.microsoft.com/office/drawing/2014/main" val="1537703758"/>
                  </a:ext>
                </a:extLst>
              </a:tr>
            </a:tbl>
          </a:graphicData>
        </a:graphic>
      </p:graphicFrame>
      <p:sp>
        <p:nvSpPr>
          <p:cNvPr id="4" name="Text Placeholder 3">
            <a:extLst>
              <a:ext uri="{FF2B5EF4-FFF2-40B4-BE49-F238E27FC236}">
                <a16:creationId xmlns:a16="http://schemas.microsoft.com/office/drawing/2014/main" id="{8DC6DEF9-3C5C-4F1A-B059-A43B5233E72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360134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DBE68-8837-424F-A4CE-773A2B7BB20C}"/>
              </a:ext>
            </a:extLst>
          </p:cNvPr>
          <p:cNvSpPr>
            <a:spLocks noGrp="1"/>
          </p:cNvSpPr>
          <p:nvPr>
            <p:ph type="title"/>
          </p:nvPr>
        </p:nvSpPr>
        <p:spPr/>
        <p:txBody>
          <a:bodyPr/>
          <a:lstStyle/>
          <a:p>
            <a:r>
              <a:rPr lang="de-DE"/>
              <a:t>Instagram Alle Posts des Zeitraums (mit Total Interactions) | lokalzeit - 10 of 19</a:t>
            </a:r>
            <a:endParaRPr lang="en-US"/>
          </a:p>
        </p:txBody>
      </p:sp>
      <p:graphicFrame>
        <p:nvGraphicFramePr>
          <p:cNvPr id="5" name="Table Placeholder 4">
            <a:extLst>
              <a:ext uri="{FF2B5EF4-FFF2-40B4-BE49-F238E27FC236}">
                <a16:creationId xmlns:a16="http://schemas.microsoft.com/office/drawing/2014/main" id="{17776BDD-B030-43CA-9E27-1E2C3E946853}"/>
              </a:ext>
            </a:extLst>
          </p:cNvPr>
          <p:cNvGraphicFramePr>
            <a:graphicFrameLocks noGrp="1"/>
          </p:cNvGraphicFramePr>
          <p:nvPr>
            <p:ph type="tbl" sz="quarter" idx="13"/>
            <p:extLst>
              <p:ext uri="{D42A27DB-BD31-4B8C-83A1-F6EECF244321}">
                <p14:modId xmlns:p14="http://schemas.microsoft.com/office/powerpoint/2010/main" val="183357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09508018"/>
                    </a:ext>
                  </a:extLst>
                </a:gridCol>
                <a:gridCol w="1316736">
                  <a:extLst>
                    <a:ext uri="{9D8B030D-6E8A-4147-A177-3AD203B41FA5}">
                      <a16:colId xmlns:a16="http://schemas.microsoft.com/office/drawing/2014/main" val="133261058"/>
                    </a:ext>
                  </a:extLst>
                </a:gridCol>
                <a:gridCol w="1316736">
                  <a:extLst>
                    <a:ext uri="{9D8B030D-6E8A-4147-A177-3AD203B41FA5}">
                      <a16:colId xmlns:a16="http://schemas.microsoft.com/office/drawing/2014/main" val="2298398194"/>
                    </a:ext>
                  </a:extLst>
                </a:gridCol>
                <a:gridCol w="1316736">
                  <a:extLst>
                    <a:ext uri="{9D8B030D-6E8A-4147-A177-3AD203B41FA5}">
                      <a16:colId xmlns:a16="http://schemas.microsoft.com/office/drawing/2014/main" val="2316029840"/>
                    </a:ext>
                  </a:extLst>
                </a:gridCol>
                <a:gridCol w="1316736">
                  <a:extLst>
                    <a:ext uri="{9D8B030D-6E8A-4147-A177-3AD203B41FA5}">
                      <a16:colId xmlns:a16="http://schemas.microsoft.com/office/drawing/2014/main" val="178526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6647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45635</a:t>
                      </a:r>
                    </a:p>
                  </a:txBody>
                  <a:tcPr/>
                </a:tc>
                <a:extLst>
                  <a:ext uri="{0D108BD9-81ED-4DB2-BD59-A6C34878D82A}">
                    <a16:rowId xmlns:a16="http://schemas.microsoft.com/office/drawing/2014/main" val="3367816177"/>
                  </a:ext>
                </a:extLst>
              </a:tr>
            </a:tbl>
          </a:graphicData>
        </a:graphic>
      </p:graphicFrame>
      <p:sp>
        <p:nvSpPr>
          <p:cNvPr id="4" name="Text Placeholder 3">
            <a:extLst>
              <a:ext uri="{FF2B5EF4-FFF2-40B4-BE49-F238E27FC236}">
                <a16:creationId xmlns:a16="http://schemas.microsoft.com/office/drawing/2014/main" id="{48B1D234-FCE1-43C5-BD1C-D1E58F9E9E7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753676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FB9C-CD34-4DB1-8322-28C785B8E37B}"/>
              </a:ext>
            </a:extLst>
          </p:cNvPr>
          <p:cNvSpPr>
            <a:spLocks noGrp="1"/>
          </p:cNvSpPr>
          <p:nvPr>
            <p:ph type="title"/>
          </p:nvPr>
        </p:nvSpPr>
        <p:spPr/>
        <p:txBody>
          <a:bodyPr/>
          <a:lstStyle/>
          <a:p>
            <a:r>
              <a:rPr lang="de-DE"/>
              <a:t>Instagram Alle Posts des Zeitraums (mit Total Interactions) | lokalzeit - 11 of 19</a:t>
            </a:r>
            <a:endParaRPr lang="en-US"/>
          </a:p>
        </p:txBody>
      </p:sp>
      <p:graphicFrame>
        <p:nvGraphicFramePr>
          <p:cNvPr id="5" name="Table Placeholder 4">
            <a:extLst>
              <a:ext uri="{FF2B5EF4-FFF2-40B4-BE49-F238E27FC236}">
                <a16:creationId xmlns:a16="http://schemas.microsoft.com/office/drawing/2014/main" id="{4628D5C8-3CD1-4144-A4FA-0FF63EB137AE}"/>
              </a:ext>
            </a:extLst>
          </p:cNvPr>
          <p:cNvGraphicFramePr>
            <a:graphicFrameLocks noGrp="1"/>
          </p:cNvGraphicFramePr>
          <p:nvPr>
            <p:ph type="tbl" sz="quarter" idx="13"/>
            <p:extLst>
              <p:ext uri="{D42A27DB-BD31-4B8C-83A1-F6EECF244321}">
                <p14:modId xmlns:p14="http://schemas.microsoft.com/office/powerpoint/2010/main" val="185101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24000430"/>
                    </a:ext>
                  </a:extLst>
                </a:gridCol>
                <a:gridCol w="1316736">
                  <a:extLst>
                    <a:ext uri="{9D8B030D-6E8A-4147-A177-3AD203B41FA5}">
                      <a16:colId xmlns:a16="http://schemas.microsoft.com/office/drawing/2014/main" val="3627726271"/>
                    </a:ext>
                  </a:extLst>
                </a:gridCol>
                <a:gridCol w="1316736">
                  <a:extLst>
                    <a:ext uri="{9D8B030D-6E8A-4147-A177-3AD203B41FA5}">
                      <a16:colId xmlns:a16="http://schemas.microsoft.com/office/drawing/2014/main" val="606268754"/>
                    </a:ext>
                  </a:extLst>
                </a:gridCol>
                <a:gridCol w="1316736">
                  <a:extLst>
                    <a:ext uri="{9D8B030D-6E8A-4147-A177-3AD203B41FA5}">
                      <a16:colId xmlns:a16="http://schemas.microsoft.com/office/drawing/2014/main" val="2626123407"/>
                    </a:ext>
                  </a:extLst>
                </a:gridCol>
                <a:gridCol w="1316736">
                  <a:extLst>
                    <a:ext uri="{9D8B030D-6E8A-4147-A177-3AD203B41FA5}">
                      <a16:colId xmlns:a16="http://schemas.microsoft.com/office/drawing/2014/main" val="90614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9841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en-US"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45182</a:t>
                      </a:r>
                    </a:p>
                  </a:txBody>
                  <a:tcPr/>
                </a:tc>
                <a:extLst>
                  <a:ext uri="{0D108BD9-81ED-4DB2-BD59-A6C34878D82A}">
                    <a16:rowId xmlns:a16="http://schemas.microsoft.com/office/drawing/2014/main" val="1076475713"/>
                  </a:ext>
                </a:extLst>
              </a:tr>
            </a:tbl>
          </a:graphicData>
        </a:graphic>
      </p:graphicFrame>
      <p:sp>
        <p:nvSpPr>
          <p:cNvPr id="4" name="Text Placeholder 3">
            <a:extLst>
              <a:ext uri="{FF2B5EF4-FFF2-40B4-BE49-F238E27FC236}">
                <a16:creationId xmlns:a16="http://schemas.microsoft.com/office/drawing/2014/main" id="{D81665E5-EB89-4D9F-BE90-61701142299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54808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8108-C422-4F8F-A286-90463E6C3962}"/>
              </a:ext>
            </a:extLst>
          </p:cNvPr>
          <p:cNvSpPr>
            <a:spLocks noGrp="1"/>
          </p:cNvSpPr>
          <p:nvPr>
            <p:ph type="title"/>
          </p:nvPr>
        </p:nvSpPr>
        <p:spPr/>
        <p:txBody>
          <a:bodyPr/>
          <a:lstStyle/>
          <a:p>
            <a:r>
              <a:rPr lang="de-DE"/>
              <a:t>Instagram Alle Posts des Zeitraums (mit Total Interactions) | lokalzeit - 12 of 19</a:t>
            </a:r>
            <a:endParaRPr lang="en-US"/>
          </a:p>
        </p:txBody>
      </p:sp>
      <p:graphicFrame>
        <p:nvGraphicFramePr>
          <p:cNvPr id="5" name="Table Placeholder 4">
            <a:extLst>
              <a:ext uri="{FF2B5EF4-FFF2-40B4-BE49-F238E27FC236}">
                <a16:creationId xmlns:a16="http://schemas.microsoft.com/office/drawing/2014/main" id="{62DCF586-E5FC-44D7-BCC2-A1FB25F09C7B}"/>
              </a:ext>
            </a:extLst>
          </p:cNvPr>
          <p:cNvGraphicFramePr>
            <a:graphicFrameLocks noGrp="1"/>
          </p:cNvGraphicFramePr>
          <p:nvPr>
            <p:ph type="tbl" sz="quarter" idx="13"/>
            <p:extLst>
              <p:ext uri="{D42A27DB-BD31-4B8C-83A1-F6EECF244321}">
                <p14:modId xmlns:p14="http://schemas.microsoft.com/office/powerpoint/2010/main" val="84829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21693092"/>
                    </a:ext>
                  </a:extLst>
                </a:gridCol>
                <a:gridCol w="1316736">
                  <a:extLst>
                    <a:ext uri="{9D8B030D-6E8A-4147-A177-3AD203B41FA5}">
                      <a16:colId xmlns:a16="http://schemas.microsoft.com/office/drawing/2014/main" val="2853394633"/>
                    </a:ext>
                  </a:extLst>
                </a:gridCol>
                <a:gridCol w="1316736">
                  <a:extLst>
                    <a:ext uri="{9D8B030D-6E8A-4147-A177-3AD203B41FA5}">
                      <a16:colId xmlns:a16="http://schemas.microsoft.com/office/drawing/2014/main" val="3091367813"/>
                    </a:ext>
                  </a:extLst>
                </a:gridCol>
                <a:gridCol w="1316736">
                  <a:extLst>
                    <a:ext uri="{9D8B030D-6E8A-4147-A177-3AD203B41FA5}">
                      <a16:colId xmlns:a16="http://schemas.microsoft.com/office/drawing/2014/main" val="3555654445"/>
                    </a:ext>
                  </a:extLst>
                </a:gridCol>
                <a:gridCol w="1316736">
                  <a:extLst>
                    <a:ext uri="{9D8B030D-6E8A-4147-A177-3AD203B41FA5}">
                      <a16:colId xmlns:a16="http://schemas.microsoft.com/office/drawing/2014/main" val="88326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533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43145</a:t>
                      </a:r>
                    </a:p>
                  </a:txBody>
                  <a:tcPr/>
                </a:tc>
                <a:extLst>
                  <a:ext uri="{0D108BD9-81ED-4DB2-BD59-A6C34878D82A}">
                    <a16:rowId xmlns:a16="http://schemas.microsoft.com/office/drawing/2014/main" val="517738532"/>
                  </a:ext>
                </a:extLst>
              </a:tr>
            </a:tbl>
          </a:graphicData>
        </a:graphic>
      </p:graphicFrame>
      <p:sp>
        <p:nvSpPr>
          <p:cNvPr id="4" name="Text Placeholder 3">
            <a:extLst>
              <a:ext uri="{FF2B5EF4-FFF2-40B4-BE49-F238E27FC236}">
                <a16:creationId xmlns:a16="http://schemas.microsoft.com/office/drawing/2014/main" id="{E9873CD0-7BF8-4536-B217-A75FCE5E632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220490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21EE-717D-4250-AA59-E26FB2B07D11}"/>
              </a:ext>
            </a:extLst>
          </p:cNvPr>
          <p:cNvSpPr>
            <a:spLocks noGrp="1"/>
          </p:cNvSpPr>
          <p:nvPr>
            <p:ph type="title"/>
          </p:nvPr>
        </p:nvSpPr>
        <p:spPr/>
        <p:txBody>
          <a:bodyPr/>
          <a:lstStyle/>
          <a:p>
            <a:r>
              <a:rPr lang="de-DE"/>
              <a:t>Instagram Alle Posts des Zeitraums (mit Total Interactions) | lokalzeit - 13 of 19</a:t>
            </a:r>
            <a:endParaRPr lang="en-US"/>
          </a:p>
        </p:txBody>
      </p:sp>
      <p:graphicFrame>
        <p:nvGraphicFramePr>
          <p:cNvPr id="5" name="Table Placeholder 4">
            <a:extLst>
              <a:ext uri="{FF2B5EF4-FFF2-40B4-BE49-F238E27FC236}">
                <a16:creationId xmlns:a16="http://schemas.microsoft.com/office/drawing/2014/main" id="{ED923764-CD96-49C3-9EC5-629CCAC0AF90}"/>
              </a:ext>
            </a:extLst>
          </p:cNvPr>
          <p:cNvGraphicFramePr>
            <a:graphicFrameLocks noGrp="1"/>
          </p:cNvGraphicFramePr>
          <p:nvPr>
            <p:ph type="tbl" sz="quarter" idx="13"/>
            <p:extLst>
              <p:ext uri="{D42A27DB-BD31-4B8C-83A1-F6EECF244321}">
                <p14:modId xmlns:p14="http://schemas.microsoft.com/office/powerpoint/2010/main" val="363227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93060059"/>
                    </a:ext>
                  </a:extLst>
                </a:gridCol>
                <a:gridCol w="1316736">
                  <a:extLst>
                    <a:ext uri="{9D8B030D-6E8A-4147-A177-3AD203B41FA5}">
                      <a16:colId xmlns:a16="http://schemas.microsoft.com/office/drawing/2014/main" val="3539975730"/>
                    </a:ext>
                  </a:extLst>
                </a:gridCol>
                <a:gridCol w="1316736">
                  <a:extLst>
                    <a:ext uri="{9D8B030D-6E8A-4147-A177-3AD203B41FA5}">
                      <a16:colId xmlns:a16="http://schemas.microsoft.com/office/drawing/2014/main" val="2850777533"/>
                    </a:ext>
                  </a:extLst>
                </a:gridCol>
                <a:gridCol w="1316736">
                  <a:extLst>
                    <a:ext uri="{9D8B030D-6E8A-4147-A177-3AD203B41FA5}">
                      <a16:colId xmlns:a16="http://schemas.microsoft.com/office/drawing/2014/main" val="2684898667"/>
                    </a:ext>
                  </a:extLst>
                </a:gridCol>
                <a:gridCol w="1316736">
                  <a:extLst>
                    <a:ext uri="{9D8B030D-6E8A-4147-A177-3AD203B41FA5}">
                      <a16:colId xmlns:a16="http://schemas.microsoft.com/office/drawing/2014/main" val="386629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974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32159</a:t>
                      </a:r>
                    </a:p>
                  </a:txBody>
                  <a:tcPr/>
                </a:tc>
                <a:extLst>
                  <a:ext uri="{0D108BD9-81ED-4DB2-BD59-A6C34878D82A}">
                    <a16:rowId xmlns:a16="http://schemas.microsoft.com/office/drawing/2014/main" val="2329261403"/>
                  </a:ext>
                </a:extLst>
              </a:tr>
            </a:tbl>
          </a:graphicData>
        </a:graphic>
      </p:graphicFrame>
      <p:sp>
        <p:nvSpPr>
          <p:cNvPr id="4" name="Text Placeholder 3">
            <a:extLst>
              <a:ext uri="{FF2B5EF4-FFF2-40B4-BE49-F238E27FC236}">
                <a16:creationId xmlns:a16="http://schemas.microsoft.com/office/drawing/2014/main" id="{20E8C8BA-1663-4E8C-B060-D70BF45BB99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057513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015C-D82D-47DC-9A5E-620BC5C04BB5}"/>
              </a:ext>
            </a:extLst>
          </p:cNvPr>
          <p:cNvSpPr>
            <a:spLocks noGrp="1"/>
          </p:cNvSpPr>
          <p:nvPr>
            <p:ph type="title"/>
          </p:nvPr>
        </p:nvSpPr>
        <p:spPr/>
        <p:txBody>
          <a:bodyPr/>
          <a:lstStyle/>
          <a:p>
            <a:r>
              <a:rPr lang="de-DE"/>
              <a:t>Instagram Alle Posts des Zeitraums (mit Total Interactions) | lokalzeit - 14 of 19</a:t>
            </a:r>
            <a:endParaRPr lang="en-US"/>
          </a:p>
        </p:txBody>
      </p:sp>
      <p:graphicFrame>
        <p:nvGraphicFramePr>
          <p:cNvPr id="5" name="Table Placeholder 4">
            <a:extLst>
              <a:ext uri="{FF2B5EF4-FFF2-40B4-BE49-F238E27FC236}">
                <a16:creationId xmlns:a16="http://schemas.microsoft.com/office/drawing/2014/main" id="{B7D9191A-BF38-434D-B074-7FD6A916F988}"/>
              </a:ext>
            </a:extLst>
          </p:cNvPr>
          <p:cNvGraphicFramePr>
            <a:graphicFrameLocks noGrp="1"/>
          </p:cNvGraphicFramePr>
          <p:nvPr>
            <p:ph type="tbl" sz="quarter" idx="13"/>
            <p:extLst>
              <p:ext uri="{D42A27DB-BD31-4B8C-83A1-F6EECF244321}">
                <p14:modId xmlns:p14="http://schemas.microsoft.com/office/powerpoint/2010/main" val="30097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72009435"/>
                    </a:ext>
                  </a:extLst>
                </a:gridCol>
                <a:gridCol w="1316736">
                  <a:extLst>
                    <a:ext uri="{9D8B030D-6E8A-4147-A177-3AD203B41FA5}">
                      <a16:colId xmlns:a16="http://schemas.microsoft.com/office/drawing/2014/main" val="3532312994"/>
                    </a:ext>
                  </a:extLst>
                </a:gridCol>
                <a:gridCol w="1316736">
                  <a:extLst>
                    <a:ext uri="{9D8B030D-6E8A-4147-A177-3AD203B41FA5}">
                      <a16:colId xmlns:a16="http://schemas.microsoft.com/office/drawing/2014/main" val="2989447743"/>
                    </a:ext>
                  </a:extLst>
                </a:gridCol>
                <a:gridCol w="1316736">
                  <a:extLst>
                    <a:ext uri="{9D8B030D-6E8A-4147-A177-3AD203B41FA5}">
                      <a16:colId xmlns:a16="http://schemas.microsoft.com/office/drawing/2014/main" val="566059172"/>
                    </a:ext>
                  </a:extLst>
                </a:gridCol>
                <a:gridCol w="1316736">
                  <a:extLst>
                    <a:ext uri="{9D8B030D-6E8A-4147-A177-3AD203B41FA5}">
                      <a16:colId xmlns:a16="http://schemas.microsoft.com/office/drawing/2014/main" val="2965303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9380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32107</a:t>
                      </a:r>
                    </a:p>
                  </a:txBody>
                  <a:tcPr/>
                </a:tc>
                <a:extLst>
                  <a:ext uri="{0D108BD9-81ED-4DB2-BD59-A6C34878D82A}">
                    <a16:rowId xmlns:a16="http://schemas.microsoft.com/office/drawing/2014/main" val="3320406996"/>
                  </a:ext>
                </a:extLst>
              </a:tr>
            </a:tbl>
          </a:graphicData>
        </a:graphic>
      </p:graphicFrame>
      <p:sp>
        <p:nvSpPr>
          <p:cNvPr id="4" name="Text Placeholder 3">
            <a:extLst>
              <a:ext uri="{FF2B5EF4-FFF2-40B4-BE49-F238E27FC236}">
                <a16:creationId xmlns:a16="http://schemas.microsoft.com/office/drawing/2014/main" id="{BACE0032-B1B8-4A65-812F-42A0AD6DD3B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020434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40AA-B302-48BE-B626-E9282D9A0C27}"/>
              </a:ext>
            </a:extLst>
          </p:cNvPr>
          <p:cNvSpPr>
            <a:spLocks noGrp="1"/>
          </p:cNvSpPr>
          <p:nvPr>
            <p:ph type="title"/>
          </p:nvPr>
        </p:nvSpPr>
        <p:spPr/>
        <p:txBody>
          <a:bodyPr/>
          <a:lstStyle/>
          <a:p>
            <a:r>
              <a:rPr lang="de-DE"/>
              <a:t>Instagram Alle Posts des Zeitraums (mit Total Interactions) | lokalzeit - 15 of 19</a:t>
            </a:r>
            <a:endParaRPr lang="en-US"/>
          </a:p>
        </p:txBody>
      </p:sp>
      <p:graphicFrame>
        <p:nvGraphicFramePr>
          <p:cNvPr id="5" name="Table Placeholder 4">
            <a:extLst>
              <a:ext uri="{FF2B5EF4-FFF2-40B4-BE49-F238E27FC236}">
                <a16:creationId xmlns:a16="http://schemas.microsoft.com/office/drawing/2014/main" id="{E48C48C0-A1FF-4836-8EA0-84E3DC21BF82}"/>
              </a:ext>
            </a:extLst>
          </p:cNvPr>
          <p:cNvGraphicFramePr>
            <a:graphicFrameLocks noGrp="1"/>
          </p:cNvGraphicFramePr>
          <p:nvPr>
            <p:ph type="tbl" sz="quarter" idx="13"/>
            <p:extLst>
              <p:ext uri="{D42A27DB-BD31-4B8C-83A1-F6EECF244321}">
                <p14:modId xmlns:p14="http://schemas.microsoft.com/office/powerpoint/2010/main" val="2879518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03849878"/>
                    </a:ext>
                  </a:extLst>
                </a:gridCol>
                <a:gridCol w="1316736">
                  <a:extLst>
                    <a:ext uri="{9D8B030D-6E8A-4147-A177-3AD203B41FA5}">
                      <a16:colId xmlns:a16="http://schemas.microsoft.com/office/drawing/2014/main" val="4146310180"/>
                    </a:ext>
                  </a:extLst>
                </a:gridCol>
                <a:gridCol w="1316736">
                  <a:extLst>
                    <a:ext uri="{9D8B030D-6E8A-4147-A177-3AD203B41FA5}">
                      <a16:colId xmlns:a16="http://schemas.microsoft.com/office/drawing/2014/main" val="3423111558"/>
                    </a:ext>
                  </a:extLst>
                </a:gridCol>
                <a:gridCol w="1316736">
                  <a:extLst>
                    <a:ext uri="{9D8B030D-6E8A-4147-A177-3AD203B41FA5}">
                      <a16:colId xmlns:a16="http://schemas.microsoft.com/office/drawing/2014/main" val="3345999968"/>
                    </a:ext>
                  </a:extLst>
                </a:gridCol>
                <a:gridCol w="1316736">
                  <a:extLst>
                    <a:ext uri="{9D8B030D-6E8A-4147-A177-3AD203B41FA5}">
                      <a16:colId xmlns:a16="http://schemas.microsoft.com/office/drawing/2014/main" val="45849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091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30514</a:t>
                      </a:r>
                    </a:p>
                  </a:txBody>
                  <a:tcPr/>
                </a:tc>
                <a:extLst>
                  <a:ext uri="{0D108BD9-81ED-4DB2-BD59-A6C34878D82A}">
                    <a16:rowId xmlns:a16="http://schemas.microsoft.com/office/drawing/2014/main" val="628639673"/>
                  </a:ext>
                </a:extLst>
              </a:tr>
            </a:tbl>
          </a:graphicData>
        </a:graphic>
      </p:graphicFrame>
      <p:sp>
        <p:nvSpPr>
          <p:cNvPr id="4" name="Text Placeholder 3">
            <a:extLst>
              <a:ext uri="{FF2B5EF4-FFF2-40B4-BE49-F238E27FC236}">
                <a16:creationId xmlns:a16="http://schemas.microsoft.com/office/drawing/2014/main" id="{508D4C25-E8BE-4C7D-AB56-DDEB34528F2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46034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98E8-9A0A-43F7-8E75-48F6D1C6EFCF}"/>
              </a:ext>
            </a:extLst>
          </p:cNvPr>
          <p:cNvSpPr>
            <a:spLocks noGrp="1"/>
          </p:cNvSpPr>
          <p:nvPr>
            <p:ph type="title"/>
          </p:nvPr>
        </p:nvSpPr>
        <p:spPr/>
        <p:txBody>
          <a:bodyPr/>
          <a:lstStyle/>
          <a:p>
            <a:r>
              <a:rPr lang="de-DE"/>
              <a:t>Instagram Alle Posts des Zeitraums (mit Total Interactions) | lokalzeit - 16 of 19</a:t>
            </a:r>
            <a:endParaRPr lang="en-US"/>
          </a:p>
        </p:txBody>
      </p:sp>
      <p:graphicFrame>
        <p:nvGraphicFramePr>
          <p:cNvPr id="5" name="Table Placeholder 4">
            <a:extLst>
              <a:ext uri="{FF2B5EF4-FFF2-40B4-BE49-F238E27FC236}">
                <a16:creationId xmlns:a16="http://schemas.microsoft.com/office/drawing/2014/main" id="{978A335E-2F23-4EE9-A24C-61E849887727}"/>
              </a:ext>
            </a:extLst>
          </p:cNvPr>
          <p:cNvGraphicFramePr>
            <a:graphicFrameLocks noGrp="1"/>
          </p:cNvGraphicFramePr>
          <p:nvPr>
            <p:ph type="tbl" sz="quarter" idx="13"/>
            <p:extLst>
              <p:ext uri="{D42A27DB-BD31-4B8C-83A1-F6EECF244321}">
                <p14:modId xmlns:p14="http://schemas.microsoft.com/office/powerpoint/2010/main" val="189917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74201553"/>
                    </a:ext>
                  </a:extLst>
                </a:gridCol>
                <a:gridCol w="1316736">
                  <a:extLst>
                    <a:ext uri="{9D8B030D-6E8A-4147-A177-3AD203B41FA5}">
                      <a16:colId xmlns:a16="http://schemas.microsoft.com/office/drawing/2014/main" val="1259253295"/>
                    </a:ext>
                  </a:extLst>
                </a:gridCol>
                <a:gridCol w="1316736">
                  <a:extLst>
                    <a:ext uri="{9D8B030D-6E8A-4147-A177-3AD203B41FA5}">
                      <a16:colId xmlns:a16="http://schemas.microsoft.com/office/drawing/2014/main" val="1179518902"/>
                    </a:ext>
                  </a:extLst>
                </a:gridCol>
                <a:gridCol w="1316736">
                  <a:extLst>
                    <a:ext uri="{9D8B030D-6E8A-4147-A177-3AD203B41FA5}">
                      <a16:colId xmlns:a16="http://schemas.microsoft.com/office/drawing/2014/main" val="304913494"/>
                    </a:ext>
                  </a:extLst>
                </a:gridCol>
                <a:gridCol w="1316736">
                  <a:extLst>
                    <a:ext uri="{9D8B030D-6E8A-4147-A177-3AD203B41FA5}">
                      <a16:colId xmlns:a16="http://schemas.microsoft.com/office/drawing/2014/main" val="232729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4469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26355</a:t>
                      </a:r>
                    </a:p>
                  </a:txBody>
                  <a:tcPr/>
                </a:tc>
                <a:extLst>
                  <a:ext uri="{0D108BD9-81ED-4DB2-BD59-A6C34878D82A}">
                    <a16:rowId xmlns:a16="http://schemas.microsoft.com/office/drawing/2014/main" val="1374241830"/>
                  </a:ext>
                </a:extLst>
              </a:tr>
            </a:tbl>
          </a:graphicData>
        </a:graphic>
      </p:graphicFrame>
      <p:sp>
        <p:nvSpPr>
          <p:cNvPr id="4" name="Text Placeholder 3">
            <a:extLst>
              <a:ext uri="{FF2B5EF4-FFF2-40B4-BE49-F238E27FC236}">
                <a16:creationId xmlns:a16="http://schemas.microsoft.com/office/drawing/2014/main" id="{5132399C-EA69-4EBE-AA19-D65C72C13FF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95422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CB5A-3F4F-446A-A5ED-A043B66C1674}"/>
              </a:ext>
            </a:extLst>
          </p:cNvPr>
          <p:cNvSpPr>
            <a:spLocks noGrp="1"/>
          </p:cNvSpPr>
          <p:nvPr>
            <p:ph type="title"/>
          </p:nvPr>
        </p:nvSpPr>
        <p:spPr/>
        <p:txBody>
          <a:bodyPr/>
          <a:lstStyle/>
          <a:p>
            <a:r>
              <a:rPr lang="de-DE"/>
              <a:t>Instagram Alle Posts des Zeitraums (mit Total Interactions) | lokalzeit - 17 of 19</a:t>
            </a:r>
            <a:endParaRPr lang="en-US"/>
          </a:p>
        </p:txBody>
      </p:sp>
      <p:graphicFrame>
        <p:nvGraphicFramePr>
          <p:cNvPr id="5" name="Table Placeholder 4">
            <a:extLst>
              <a:ext uri="{FF2B5EF4-FFF2-40B4-BE49-F238E27FC236}">
                <a16:creationId xmlns:a16="http://schemas.microsoft.com/office/drawing/2014/main" id="{9FF94AAE-8FC0-4BDD-9397-814B43FFD358}"/>
              </a:ext>
            </a:extLst>
          </p:cNvPr>
          <p:cNvGraphicFramePr>
            <a:graphicFrameLocks noGrp="1"/>
          </p:cNvGraphicFramePr>
          <p:nvPr>
            <p:ph type="tbl" sz="quarter" idx="13"/>
            <p:extLst>
              <p:ext uri="{D42A27DB-BD31-4B8C-83A1-F6EECF244321}">
                <p14:modId xmlns:p14="http://schemas.microsoft.com/office/powerpoint/2010/main" val="401711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64305570"/>
                    </a:ext>
                  </a:extLst>
                </a:gridCol>
                <a:gridCol w="1316736">
                  <a:extLst>
                    <a:ext uri="{9D8B030D-6E8A-4147-A177-3AD203B41FA5}">
                      <a16:colId xmlns:a16="http://schemas.microsoft.com/office/drawing/2014/main" val="440803504"/>
                    </a:ext>
                  </a:extLst>
                </a:gridCol>
                <a:gridCol w="1316736">
                  <a:extLst>
                    <a:ext uri="{9D8B030D-6E8A-4147-A177-3AD203B41FA5}">
                      <a16:colId xmlns:a16="http://schemas.microsoft.com/office/drawing/2014/main" val="2521566370"/>
                    </a:ext>
                  </a:extLst>
                </a:gridCol>
                <a:gridCol w="1316736">
                  <a:extLst>
                    <a:ext uri="{9D8B030D-6E8A-4147-A177-3AD203B41FA5}">
                      <a16:colId xmlns:a16="http://schemas.microsoft.com/office/drawing/2014/main" val="575613628"/>
                    </a:ext>
                  </a:extLst>
                </a:gridCol>
                <a:gridCol w="1316736">
                  <a:extLst>
                    <a:ext uri="{9D8B030D-6E8A-4147-A177-3AD203B41FA5}">
                      <a16:colId xmlns:a16="http://schemas.microsoft.com/office/drawing/2014/main" val="5200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3980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25765</a:t>
                      </a:r>
                    </a:p>
                  </a:txBody>
                  <a:tcPr/>
                </a:tc>
                <a:extLst>
                  <a:ext uri="{0D108BD9-81ED-4DB2-BD59-A6C34878D82A}">
                    <a16:rowId xmlns:a16="http://schemas.microsoft.com/office/drawing/2014/main" val="3420719752"/>
                  </a:ext>
                </a:extLst>
              </a:tr>
            </a:tbl>
          </a:graphicData>
        </a:graphic>
      </p:graphicFrame>
      <p:sp>
        <p:nvSpPr>
          <p:cNvPr id="4" name="Text Placeholder 3">
            <a:extLst>
              <a:ext uri="{FF2B5EF4-FFF2-40B4-BE49-F238E27FC236}">
                <a16:creationId xmlns:a16="http://schemas.microsoft.com/office/drawing/2014/main" id="{72EA5DD9-2994-4404-BD52-2B1C7326BA9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145783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19CC-8869-44FF-81D5-530A5705D0EF}"/>
              </a:ext>
            </a:extLst>
          </p:cNvPr>
          <p:cNvSpPr>
            <a:spLocks noGrp="1"/>
          </p:cNvSpPr>
          <p:nvPr>
            <p:ph type="title"/>
          </p:nvPr>
        </p:nvSpPr>
        <p:spPr/>
        <p:txBody>
          <a:bodyPr/>
          <a:lstStyle/>
          <a:p>
            <a:r>
              <a:rPr lang="de-DE"/>
              <a:t>Instagram Alle Posts des Zeitraums (mit Total Interactions) | lokalzeit - 18 of 19</a:t>
            </a:r>
            <a:endParaRPr lang="en-US"/>
          </a:p>
        </p:txBody>
      </p:sp>
      <p:graphicFrame>
        <p:nvGraphicFramePr>
          <p:cNvPr id="5" name="Table Placeholder 4">
            <a:extLst>
              <a:ext uri="{FF2B5EF4-FFF2-40B4-BE49-F238E27FC236}">
                <a16:creationId xmlns:a16="http://schemas.microsoft.com/office/drawing/2014/main" id="{F1056101-FC46-471C-A218-32B310E347DB}"/>
              </a:ext>
            </a:extLst>
          </p:cNvPr>
          <p:cNvGraphicFramePr>
            <a:graphicFrameLocks noGrp="1"/>
          </p:cNvGraphicFramePr>
          <p:nvPr>
            <p:ph type="tbl" sz="quarter" idx="13"/>
            <p:extLst>
              <p:ext uri="{D42A27DB-BD31-4B8C-83A1-F6EECF244321}">
                <p14:modId xmlns:p14="http://schemas.microsoft.com/office/powerpoint/2010/main" val="192693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65923175"/>
                    </a:ext>
                  </a:extLst>
                </a:gridCol>
                <a:gridCol w="1316736">
                  <a:extLst>
                    <a:ext uri="{9D8B030D-6E8A-4147-A177-3AD203B41FA5}">
                      <a16:colId xmlns:a16="http://schemas.microsoft.com/office/drawing/2014/main" val="2805445575"/>
                    </a:ext>
                  </a:extLst>
                </a:gridCol>
                <a:gridCol w="1316736">
                  <a:extLst>
                    <a:ext uri="{9D8B030D-6E8A-4147-A177-3AD203B41FA5}">
                      <a16:colId xmlns:a16="http://schemas.microsoft.com/office/drawing/2014/main" val="3744099670"/>
                    </a:ext>
                  </a:extLst>
                </a:gridCol>
                <a:gridCol w="1316736">
                  <a:extLst>
                    <a:ext uri="{9D8B030D-6E8A-4147-A177-3AD203B41FA5}">
                      <a16:colId xmlns:a16="http://schemas.microsoft.com/office/drawing/2014/main" val="1034497749"/>
                    </a:ext>
                  </a:extLst>
                </a:gridCol>
                <a:gridCol w="1316736">
                  <a:extLst>
                    <a:ext uri="{9D8B030D-6E8A-4147-A177-3AD203B41FA5}">
                      <a16:colId xmlns:a16="http://schemas.microsoft.com/office/drawing/2014/main" val="122427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1184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25600</a:t>
                      </a:r>
                    </a:p>
                  </a:txBody>
                  <a:tcPr/>
                </a:tc>
                <a:extLst>
                  <a:ext uri="{0D108BD9-81ED-4DB2-BD59-A6C34878D82A}">
                    <a16:rowId xmlns:a16="http://schemas.microsoft.com/office/drawing/2014/main" val="713455280"/>
                  </a:ext>
                </a:extLst>
              </a:tr>
            </a:tbl>
          </a:graphicData>
        </a:graphic>
      </p:graphicFrame>
      <p:sp>
        <p:nvSpPr>
          <p:cNvPr id="4" name="Text Placeholder 3">
            <a:extLst>
              <a:ext uri="{FF2B5EF4-FFF2-40B4-BE49-F238E27FC236}">
                <a16:creationId xmlns:a16="http://schemas.microsoft.com/office/drawing/2014/main" id="{877496D5-F7FC-40DB-BB9D-B79DAE3E551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97338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E42DE-B1C7-4200-80EC-DCC286B371F3}"/>
              </a:ext>
            </a:extLst>
          </p:cNvPr>
          <p:cNvSpPr>
            <a:spLocks noGrp="1"/>
          </p:cNvSpPr>
          <p:nvPr>
            <p:ph type="title"/>
          </p:nvPr>
        </p:nvSpPr>
        <p:spPr/>
        <p:txBody>
          <a:bodyPr/>
          <a:lstStyle/>
          <a:p>
            <a:r>
              <a:rPr lang="de-DE"/>
              <a:t>Instagram Alle Posts des Zeitraums (mit Total Interactions) | lokalzeit - 19 of 19</a:t>
            </a:r>
            <a:endParaRPr lang="en-US"/>
          </a:p>
        </p:txBody>
      </p:sp>
      <p:graphicFrame>
        <p:nvGraphicFramePr>
          <p:cNvPr id="5" name="Table Placeholder 4">
            <a:extLst>
              <a:ext uri="{FF2B5EF4-FFF2-40B4-BE49-F238E27FC236}">
                <a16:creationId xmlns:a16="http://schemas.microsoft.com/office/drawing/2014/main" id="{D8E552C1-7819-4D6B-8EE1-4DD47EB3189B}"/>
              </a:ext>
            </a:extLst>
          </p:cNvPr>
          <p:cNvGraphicFramePr>
            <a:graphicFrameLocks noGrp="1"/>
          </p:cNvGraphicFramePr>
          <p:nvPr>
            <p:ph type="tbl" sz="quarter" idx="13"/>
            <p:extLst>
              <p:ext uri="{D42A27DB-BD31-4B8C-83A1-F6EECF244321}">
                <p14:modId xmlns:p14="http://schemas.microsoft.com/office/powerpoint/2010/main" val="2365276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68544327"/>
                    </a:ext>
                  </a:extLst>
                </a:gridCol>
                <a:gridCol w="1316736">
                  <a:extLst>
                    <a:ext uri="{9D8B030D-6E8A-4147-A177-3AD203B41FA5}">
                      <a16:colId xmlns:a16="http://schemas.microsoft.com/office/drawing/2014/main" val="2476575945"/>
                    </a:ext>
                  </a:extLst>
                </a:gridCol>
                <a:gridCol w="1316736">
                  <a:extLst>
                    <a:ext uri="{9D8B030D-6E8A-4147-A177-3AD203B41FA5}">
                      <a16:colId xmlns:a16="http://schemas.microsoft.com/office/drawing/2014/main" val="1633048839"/>
                    </a:ext>
                  </a:extLst>
                </a:gridCol>
                <a:gridCol w="1316736">
                  <a:extLst>
                    <a:ext uri="{9D8B030D-6E8A-4147-A177-3AD203B41FA5}">
                      <a16:colId xmlns:a16="http://schemas.microsoft.com/office/drawing/2014/main" val="1144515790"/>
                    </a:ext>
                  </a:extLst>
                </a:gridCol>
                <a:gridCol w="1316736">
                  <a:extLst>
                    <a:ext uri="{9D8B030D-6E8A-4147-A177-3AD203B41FA5}">
                      <a16:colId xmlns:a16="http://schemas.microsoft.com/office/drawing/2014/main" val="194777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5960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25096</a:t>
                      </a:r>
                    </a:p>
                  </a:txBody>
                  <a:tcPr/>
                </a:tc>
                <a:extLst>
                  <a:ext uri="{0D108BD9-81ED-4DB2-BD59-A6C34878D82A}">
                    <a16:rowId xmlns:a16="http://schemas.microsoft.com/office/drawing/2014/main" val="43032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17768</a:t>
                      </a:r>
                    </a:p>
                  </a:txBody>
                  <a:tcPr/>
                </a:tc>
                <a:extLst>
                  <a:ext uri="{0D108BD9-81ED-4DB2-BD59-A6C34878D82A}">
                    <a16:rowId xmlns:a16="http://schemas.microsoft.com/office/drawing/2014/main" val="605751455"/>
                  </a:ext>
                </a:extLst>
              </a:tr>
            </a:tbl>
          </a:graphicData>
        </a:graphic>
      </p:graphicFrame>
      <p:sp>
        <p:nvSpPr>
          <p:cNvPr id="4" name="Text Placeholder 3">
            <a:extLst>
              <a:ext uri="{FF2B5EF4-FFF2-40B4-BE49-F238E27FC236}">
                <a16:creationId xmlns:a16="http://schemas.microsoft.com/office/drawing/2014/main" id="{FCFECCFE-BD0D-446F-81B3-45DA93030FF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5910410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2530</Words>
  <Application>Microsoft Office PowerPoint</Application>
  <PresentationFormat>On-screen Show (4:3)</PresentationFormat>
  <Paragraphs>238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Alle Posts des Zeitraums (mit Total Interactions) | lokalzeit - 1 of 19</vt:lpstr>
      <vt:lpstr>Instagram Alle Posts des Zeitraums (mit Total Interactions) | lokalzeit - 2 of 19</vt:lpstr>
      <vt:lpstr>Instagram Alle Posts des Zeitraums (mit Total Interactions) | lokalzeit - 3 of 19</vt:lpstr>
      <vt:lpstr>Instagram Alle Posts des Zeitraums (mit Total Interactions) | lokalzeit - 4 of 19</vt:lpstr>
      <vt:lpstr>Instagram Alle Posts des Zeitraums (mit Total Interactions) | lokalzeit - 5 of 19</vt:lpstr>
      <vt:lpstr>Instagram Alle Posts des Zeitraums (mit Total Interactions) | lokalzeit - 6 of 19</vt:lpstr>
      <vt:lpstr>Instagram Alle Posts des Zeitraums (mit Total Interactions) | lokalzeit - 7 of 19</vt:lpstr>
      <vt:lpstr>Instagram Alle Posts des Zeitraums (mit Total Interactions) | lokalzeit - 8 of 19</vt:lpstr>
      <vt:lpstr>Instagram Alle Posts des Zeitraums (mit Total Interactions) | lokalzeit - 9 of 19</vt:lpstr>
      <vt:lpstr>Instagram Alle Posts des Zeitraums (mit Total Interactions) | lokalzeit - 10 of 19</vt:lpstr>
      <vt:lpstr>Instagram Alle Posts des Zeitraums (mit Total Interactions) | lokalzeit - 11 of 19</vt:lpstr>
      <vt:lpstr>Instagram Alle Posts des Zeitraums (mit Total Interactions) | lokalzeit - 12 of 19</vt:lpstr>
      <vt:lpstr>Instagram Alle Posts des Zeitraums (mit Total Interactions) | lokalzeit - 13 of 19</vt:lpstr>
      <vt:lpstr>Instagram Alle Posts des Zeitraums (mit Total Interactions) | lokalzeit - 14 of 19</vt:lpstr>
      <vt:lpstr>Instagram Alle Posts des Zeitraums (mit Total Interactions) | lokalzeit - 15 of 19</vt:lpstr>
      <vt:lpstr>Instagram Alle Posts des Zeitraums (mit Total Interactions) | lokalzeit - 16 of 19</vt:lpstr>
      <vt:lpstr>Instagram Alle Posts des Zeitraums (mit Total Interactions) | lokalzeit - 17 of 19</vt:lpstr>
      <vt:lpstr>Instagram Alle Posts des Zeitraums (mit Total Interactions) | lokalzeit - 18 of 19</vt:lpstr>
      <vt:lpstr>Instagram Alle Posts des Zeitraums (mit Total Interactions)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19</dc:title>
  <dc:creator>Frederik Born</dc:creator>
  <cp:lastModifiedBy>Frederik Born</cp:lastModifiedBy>
  <cp:revision>1</cp:revision>
  <dcterms:created xsi:type="dcterms:W3CDTF">2025-08-19T12:30:02Z</dcterms:created>
  <dcterms:modified xsi:type="dcterms:W3CDTF">2025-08-19T12:31:08Z</dcterms:modified>
</cp:coreProperties>
</file>