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6C644-6392-4D48-8D3B-29E17C1CD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AF2BAE-445E-4E30-A221-B325958F5D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3033309"/>
              </p:ext>
            </p:extLst>
          </p:nvPr>
        </p:nvGraphicFramePr>
        <p:xfrm>
          <a:off x="457200" y="1731963"/>
          <a:ext cx="7735821" cy="338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3140208140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184790519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5101164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93641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218823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01811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60642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13755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027464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42210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464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387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- 2025-08-15 07:51:03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Erst 13 Jahre und schon Student! Das ist Jonathan Bork: 👨‍🎓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https://quintly-eu-image-storage.s3.amazonaws.com/bc22ad31ece8870e558aff23d024e8ce/2a760124b2b880e18bcb8444a8e447fe.jpg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3555976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648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- 2025-08-13 09:55:07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Sie verhindert im Kreis Olpe, dass sich der Riesen-Bärenklau ausbreitet: Sabine ist Bärenklau-Bekämpferin 🌿🧤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https://quintly-eu-image-storage.s3.amazonaws.com/bc22ad31ece8870e558aff23d024e8ce/964d1e97e6f573c585d19835874aa54f.jpg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1773694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102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- 2025-08-16 08:37:08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Aus Langeweile wurde die große Liebe. Die Liebesgeschichte von Ingrid und Arnold aus Rees ist eine 10/10. 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https://quintly-eu-image-storage.s3.amazonaws.com/bc22ad31ece8870e558aff23d024e8ce/36360e62a2d4fe7eeea423559860e69c.jpg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1030089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4705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CF5151-C549-42F9-85BD-D3B1956862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11/08/2025 - 17/08/2025</a:t>
            </a:r>
          </a:p>
        </p:txBody>
      </p:sp>
    </p:spTree>
    <p:extLst>
      <p:ext uri="{BB962C8B-B14F-4D97-AF65-F5344CB8AC3E}">
        <p14:creationId xmlns:p14="http://schemas.microsoft.com/office/powerpoint/2010/main" val="1347515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AAB6E-4BD3-4EE1-9F14-EEE5E4079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CC5136-3A0E-4701-B60B-789B87B233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36749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1946840031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147070964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9670464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02009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64469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98879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41064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98136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24982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26760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8581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385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- 2025-08-11 07:49:02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Meinerzhagen ist die Angst vorm Wolf groß. Stefanie hat einen besonderen Weg gefunden, ihre Pferde zu schützen.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https://quintly-eu-image-storage.s3.amazonaws.com/bc22ad31ece8870e558aff23d024e8ce/cda22aed5bc232f72101ab8be3a46012.jpg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861103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009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- 2025-08-13 16:09:05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André Ehmann möchte den Kindern und Jugendlichen im Bergischen Land tolle Kindheitserinnerungen ermöglichen. 🛟☀️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https://quintly-eu-image-storage.s3.amazonaws.com/bc22ad31ece8870e558aff23d024e8ce/4069a8612fe302c20dac52fd7e5c9a79.jpg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832284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0674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7E943E-337F-48CF-9507-BAAD150D1E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11/08/2025 - 17/08/2025</a:t>
            </a:r>
          </a:p>
        </p:txBody>
      </p:sp>
    </p:spTree>
    <p:extLst>
      <p:ext uri="{BB962C8B-B14F-4D97-AF65-F5344CB8AC3E}">
        <p14:creationId xmlns:p14="http://schemas.microsoft.com/office/powerpoint/2010/main" val="3367906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E0A1C-079C-46FB-A780-59176E03B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192B37-586B-408C-AD37-B340DFE861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37680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3152522641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111241355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502652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324892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06615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45080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05014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63483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38809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79893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41113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336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- 2025-08-14 09:38:04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Übergewichtige fühlen sich beim Freibad-Besuch nicht immer wohl. In Ochtrup gibt es deshalb eine Schwimmgruppe, wo sie unter sich sind. 🏊‍♀️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https://quintly-eu-image-storage.s3.amazonaws.com/bc22ad31ece8870e558aff23d024e8ce/ab6db7bb6025c6772831b58e66dd31db.jpg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608634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581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- 2025-08-13 18:02:06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Sieben Kinder, Hauptjob und jetzt auch noch selbstständig - Diese Großfamilie übernimmt eine Kneipe in Essen! 🍻👨‍👦‍👦👩‍👦👨‍👩‍👧‍👦🍻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https://quintly-eu-image-storage.s3.amazonaws.com/bc22ad31ece8870e558aff23d024e8ce/a7bfc135a3efbe4bf04ddcae839a6d2c.jpg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604532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3566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D5683A-2069-41A6-9B6D-090DC698EC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11/08/2025 - 17/08/2025</a:t>
            </a:r>
          </a:p>
        </p:txBody>
      </p:sp>
    </p:spTree>
    <p:extLst>
      <p:ext uri="{BB962C8B-B14F-4D97-AF65-F5344CB8AC3E}">
        <p14:creationId xmlns:p14="http://schemas.microsoft.com/office/powerpoint/2010/main" val="636285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0B46A-633B-4956-9700-6DA7997D8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FBEEC1-E1D5-44CB-BE63-ED287168E6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8864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1569295690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221974800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41600800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17448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14007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27579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74654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72341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71541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54102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12925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529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- 2025-08-12 12:12:03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Eigentlich liebt Maurizio Montemezzani "seinen" Wochenmarkt in Bochum-Riemke. Doch jetzt kehrt er ihm den Rücken zu. 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https://quintly-eu-image-storage.s3.amazonaws.com/bc22ad31ece8870e558aff23d024e8ce/3575b3704b20f348d8061612c709ea81.jpg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451029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559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- 2025-08-12 14:34:28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Computer sagt: "Nein" – Münster testet die Kontrolle des Bio-Mülls mit KI. 🤖♻️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https://quintly-eu-image-storage.s3.amazonaws.com/bc22ad31ece8870e558aff23d024e8ce/092284e80ad4886efe324672eefd7489.jpg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435102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3923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FCA808-11F4-4F47-A45E-699B5578BD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11/08/2025 - 17/08/2025</a:t>
            </a:r>
          </a:p>
        </p:txBody>
      </p:sp>
    </p:spTree>
    <p:extLst>
      <p:ext uri="{BB962C8B-B14F-4D97-AF65-F5344CB8AC3E}">
        <p14:creationId xmlns:p14="http://schemas.microsoft.com/office/powerpoint/2010/main" val="2734631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9E01-6B4A-4FD2-92F1-6EFEAC858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7F6536-ECDF-43F8-A190-D3E46F9017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11071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2819334429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16749008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685303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909930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82313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75510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14781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443484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90966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21447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27458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767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- 2025-08-17 08:41:07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Seit über 15 Jahren gilt für die Fischfreunde aus Mönchengladbach: Fisch-Mittwoch ist Pflicht. 💪🏻🐟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https://quintly-eu-image-storage.s3.amazonaws.com/bc22ad31ece8870e558aff23d024e8ce/6b7903a66937799088f34a53ddacffe2.jpg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321455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947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- 2025-08-11 17:45:07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Immer wieder ertrinken Menschen im Rhein, weil sie die Gefahren unterschätzen - Christian hat im Rhein bei Düsseldorf vier Menschen davor gewahrt. 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https://quintly-eu-image-storage.s3.amazonaws.com/bc22ad31ece8870e558aff23d024e8ce/349b6ebc934f1f3eb50c9204458929c1.jpg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3330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0344C5-5624-428E-B7A5-D2F5662107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11/08/2025 - 17/08/2025</a:t>
            </a:r>
          </a:p>
        </p:txBody>
      </p:sp>
    </p:spTree>
    <p:extLst>
      <p:ext uri="{BB962C8B-B14F-4D97-AF65-F5344CB8AC3E}">
        <p14:creationId xmlns:p14="http://schemas.microsoft.com/office/powerpoint/2010/main" val="4043084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08872-0B6D-4489-925D-2A9A78203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95928A-0DD6-4D22-881E-06F6EEA0F5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65951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1231572837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51269518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4309197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331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68972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747069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65743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89876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51324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01090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4418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719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- 2025-08-14 16:23:05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Dank Maik und vielen anderen werden Haltestellen, Fitness-Anlagen und Parks in Bonn barrierefreier. 👨‍🦯🧑‍🦽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https://quintly-eu-image-storage.s3.amazonaws.com/bc22ad31ece8870e558aff23d024e8ce/16ec347d8f559e444c8edbd436735a01.jpg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279592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29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- 2025-08-11 14:18:03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der Sense mähen, wie vor 70 Jahren?! Rachid Karada von der Stadt Langenfeld machts vor und schützt damit Insekten auf den Blumenwiesen.  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https://quintly-eu-image-storage.s3.amazonaws.com/bc22ad31ece8870e558aff23d024e8ce/c93cb9689923b07afeaa80e40156b183.jpg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3349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ECF625-EC02-49DF-A83E-CB1D872A9A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11/08/2025 - 17/08/2025</a:t>
            </a:r>
          </a:p>
        </p:txBody>
      </p:sp>
    </p:spTree>
    <p:extLst>
      <p:ext uri="{BB962C8B-B14F-4D97-AF65-F5344CB8AC3E}">
        <p14:creationId xmlns:p14="http://schemas.microsoft.com/office/powerpoint/2010/main" val="22744941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30DEA-DDB1-4931-9256-DF53E3679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FACB31-7472-4DF7-8B77-E9E0321EBB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80722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2308124258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380430413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5632310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18072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75020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98683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00114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58896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28984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43545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7419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732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- 2025-08-12 18:12:03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Wie gehe ich als Mutter mit so einer Diagnose bei meinem Kind um? Das lernt Tetiana im Café BeKi in Hilden gemeinsam mit anderen betroffenen Eltern.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https://quintly-eu-image-storage.s3.amazonaws.com/bc22ad31ece8870e558aff23d024e8ce/ccd21ed1257ba6877d302c93ea379d20.jpg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901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- 2025-08-15 12:19:06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Michaela zeigt in Solingen, wie man Pferde ohne Gewalt und stressfrei in einen Anhänger bekommt. 🐴🚛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https://quintly-eu-image-storage.s3.amazonaws.com/bc22ad31ece8870e558aff23d024e8ce/4067cae753be620cf52233404bc2a3d5.jpg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8355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BD718A-01AB-425E-A9C9-1C49A564F0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11/08/2025 - 17/08/2025</a:t>
            </a:r>
          </a:p>
        </p:txBody>
      </p:sp>
    </p:spTree>
    <p:extLst>
      <p:ext uri="{BB962C8B-B14F-4D97-AF65-F5344CB8AC3E}">
        <p14:creationId xmlns:p14="http://schemas.microsoft.com/office/powerpoint/2010/main" val="40898457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46488-3DAD-4A6C-A9D0-E58367F8E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3718A9-4B44-4D4C-97FA-266BAD17B0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16252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1815255247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398399715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8904724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57287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05236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25966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29023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05264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62269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93418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50065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763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- 2025-08-17 15:52:07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Von dieser WG in Arnsberg-Hüsten haben alle was. Die Pflege-Azubis finden ein Zuhause und Christel hält sich jung. 🏡❤️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https://quintly-eu-image-storage.s3.amazonaws.com/bc22ad31ece8870e558aff23d024e8ce/e3b29d753e6c8cbeebb78c06ac36d25c.jpg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242105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413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- 2025-08-13 07:44:15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Weihnachtsduft bei sommerlichen 30 Grad? Den hat Rüdiger aus Wuppertal jetzt ständig in der Nase. 🎅🌞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https://quintly-eu-image-storage.s3.amazonaws.com/bc22ad31ece8870e558aff23d024e8ce/dec7c2a35838ade7fd6ec894e5882960.jpg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5942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8E1276-C222-4570-B973-E872BC9E6A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11/08/2025 - 17/08/2025</a:t>
            </a:r>
          </a:p>
        </p:txBody>
      </p:sp>
    </p:spTree>
    <p:extLst>
      <p:ext uri="{BB962C8B-B14F-4D97-AF65-F5344CB8AC3E}">
        <p14:creationId xmlns:p14="http://schemas.microsoft.com/office/powerpoint/2010/main" val="2367950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67D09-4E9C-41C5-9F19-1BE60F302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C49AB2-03E6-4EFF-8C7D-B63F905876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10826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2146562942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149565713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4005906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798899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64365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49768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15469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343139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29646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92023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084198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750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- 2025-08-12 10:02:05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Der Panther wartet jetzt friedlich auf der Polizeiwache Lage auf seinen Eigentümer. 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https://quintly-eu-image-storage.s3.amazonaws.com/bc22ad31ece8870e558aff23d024e8ce/3b4d042be4f77bd272c57ef1c7a7d690.jpg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579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- 2025-08-15 17:59:06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240 Betende wechseln sich in Bröleck ab. Denn in der Kapelle wird rund um die Uhr gebetet.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https://quintly-eu-image-storage.s3.amazonaws.com/bc22ad31ece8870e558aff23d024e8ce/aa7d2fc59578df4a6273fc6ae749e34f.jpg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587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- 2025-08-17 13:29:06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Minigolf spielen für nur zwei Euro? In Dinslaken ist doch noch möglich. ⛳️❤️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https://quintly-eu-image-storage.s3.amazonaws.com/bc22ad31ece8870e558aff23d024e8ce/d7008d1d274ae470adb5d8db4a44a91b.jpg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8034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B3AF02-78F2-42A5-8D8E-D70750C447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11/08/2025 - 17/08/2025</a:t>
            </a:r>
          </a:p>
        </p:txBody>
      </p:sp>
    </p:spTree>
    <p:extLst>
      <p:ext uri="{BB962C8B-B14F-4D97-AF65-F5344CB8AC3E}">
        <p14:creationId xmlns:p14="http://schemas.microsoft.com/office/powerpoint/2010/main" val="360496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1B032-D5AD-4212-953D-994EE9687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38E444-9655-46B9-A8E5-D620A3387B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68676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3196693241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347124431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1437458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23202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16393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16270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62179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28112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63221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29596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99651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402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- 2025-08-17 11:03:04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Im Allwetterzoo Münster züchtet Philipp eine Feuersalamander-Reservepopulation. 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https://quintly-eu-image-storage.s3.amazonaws.com/bc22ad31ece8870e558aff23d024e8ce/29f36cf7d6a3950b114377473ed97ae2.jpg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79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- 2025-08-13 12:32:06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Zohal aus Wuppertal ist die erste in ihrer Familie, die studiert. Trotzdem kann sie sich immer auf die Unterstützung ihrer Mama verlassen. 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https://quintly-eu-image-storage.s3.amazonaws.com/bc22ad31ece8870e558aff23d024e8ce/afc157be0624b2b680ef248ba3c74000.jpg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4460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C1733F-5B60-4E64-BF57-FBE7088574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11/08/2025 - 17/08/2025</a:t>
            </a:r>
          </a:p>
        </p:txBody>
      </p:sp>
    </p:spTree>
    <p:extLst>
      <p:ext uri="{BB962C8B-B14F-4D97-AF65-F5344CB8AC3E}">
        <p14:creationId xmlns:p14="http://schemas.microsoft.com/office/powerpoint/2010/main" val="6629122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9C114-ACCE-4943-B929-FB14D1653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6FA24A-18ED-4D0D-B4EB-231BFD925E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23649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2693217921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753153574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4113795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14416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14593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44985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97207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89419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05747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47765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5727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502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- 2025-08-11 16:02:19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Auf der Selfkantbahn zwischen Gillrath und Schierwaldenrath ist Leo der Chef. 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https://quintly-eu-image-storage.s3.amazonaws.com/bc22ad31ece8870e558aff23d024e8ce/8d0dad9f8cd9a013496104d8669abdaa.jpg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906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- 2025-08-15 10:03:05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Bielefeld sind bei heißem Wetter Hitzepaten unterwegs, die Menschen aus Risikogruppen unterstützen ☀💜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https://quintly-eu-image-storage.s3.amazonaws.com/bc22ad31ece8870e558aff23d024e8ce/174101d8f45f4caf53cb696833657d93.jpg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8934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2D4DE5-46D7-4AB9-AE17-A2CFB1DCBE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11/08/2025 - 17/08/2025</a:t>
            </a:r>
          </a:p>
        </p:txBody>
      </p:sp>
    </p:spTree>
    <p:extLst>
      <p:ext uri="{BB962C8B-B14F-4D97-AF65-F5344CB8AC3E}">
        <p14:creationId xmlns:p14="http://schemas.microsoft.com/office/powerpoint/2010/main" val="39020040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23CB3-5308-4565-9BC4-7ED9684F7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452A4F-EF24-4389-B443-393E202341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05006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2469365006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1867818665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96085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17768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97478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473482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72454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96360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24136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35170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8142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138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- 2025-08-15 16:13:06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Stellt euch vor, ihr baggert und habt plötzlich menschliche Knochen auf der Schaufel 🪦🪏 Das ist Bauarbeitenden in Rees passiert.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https://quintly-eu-image-storage.s3.amazonaws.com/bc22ad31ece8870e558aff23d024e8ce/38a2e84cb2e55c208e30929b5f02b648.jpg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4591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0DD182-5483-41A1-AD61-AFD593A022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11/08/2025 - 17/08/2025</a:t>
            </a:r>
          </a:p>
        </p:txBody>
      </p:sp>
    </p:spTree>
    <p:extLst>
      <p:ext uri="{BB962C8B-B14F-4D97-AF65-F5344CB8AC3E}">
        <p14:creationId xmlns:p14="http://schemas.microsoft.com/office/powerpoint/2010/main" val="24638463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1776</Words>
  <Application>Microsoft Office PowerPoint</Application>
  <PresentationFormat>On-screen Show (4:3)</PresentationFormat>
  <Paragraphs>431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Facebook Original Own Posts &amp; Reels Table | WDR Lokalzeit - 1 of 12</vt:lpstr>
      <vt:lpstr>Facebook Original Own Posts &amp; Reels Table | WDR Lokalzeit - 2 of 12</vt:lpstr>
      <vt:lpstr>Facebook Original Own Posts &amp; Reels Table | WDR Lokalzeit - 3 of 12</vt:lpstr>
      <vt:lpstr>Facebook Original Own Posts &amp; Reels Table | WDR Lokalzeit - 4 of 12</vt:lpstr>
      <vt:lpstr>Facebook Original Own Posts &amp; Reels Table | WDR Lokalzeit - 5 of 12</vt:lpstr>
      <vt:lpstr>Facebook Original Own Posts &amp; Reels Table | WDR Lokalzeit - 6 of 12</vt:lpstr>
      <vt:lpstr>Facebook Original Own Posts &amp; Reels Table | WDR Lokalzeit - 7 of 12</vt:lpstr>
      <vt:lpstr>Facebook Original Own Posts &amp; Reels Table | WDR Lokalzeit - 8 of 12</vt:lpstr>
      <vt:lpstr>Facebook Original Own Posts &amp; Reels Table | WDR Lokalzeit - 9 of 12</vt:lpstr>
      <vt:lpstr>Facebook Original Own Posts &amp; Reels Table | WDR Lokalzeit - 10 of 12</vt:lpstr>
      <vt:lpstr>Facebook Original Own Posts &amp; Reels Table | WDR Lokalzeit - 11 of 12</vt:lpstr>
      <vt:lpstr>Facebook Original Own Posts &amp; Reels Table | WDR Lokalzeit - 12 of 12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&amp; Reels Table | WDR Lokalzeit - 1 of 12</dc:title>
  <dc:creator>Frederik Born</dc:creator>
  <cp:lastModifiedBy>Frederik Born</cp:lastModifiedBy>
  <cp:revision>1</cp:revision>
  <dcterms:created xsi:type="dcterms:W3CDTF">2025-08-19T09:20:01Z</dcterms:created>
  <dcterms:modified xsi:type="dcterms:W3CDTF">2025-08-19T09:22:56Z</dcterms:modified>
</cp:coreProperties>
</file>