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FFD70-8852-4E79-9C77-13B918863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95BA3B-8A59-43DE-8C98-FCD52775C4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245743"/>
              </p:ext>
            </p:extLst>
          </p:nvPr>
        </p:nvGraphicFramePr>
        <p:xfrm>
          <a:off x="457200" y="1731963"/>
          <a:ext cx="7735821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794325251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4970585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695714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007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937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2721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957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182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5536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07616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5512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47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07:51:03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Bork: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https://quintly-eu-image-storage.s3.amazonaws.com/bc22ad31ece8870e558aff23d024e8ce/2a760124b2b880e18bcb8444a8e447fe.jpg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193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09:55:07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 verhindert im Kreis Olpe, dass sich der Riesen-Bärenklau ausbreitet: Sabine ist Bärenklau-Bekämpferin 🌿🧤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https://quintly-eu-image-storage.s3.amazonaws.com/bc22ad31ece8870e558aff23d024e8ce/964d1e97e6f573c585d19835874aa54f.jpg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60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- 2025-08-16 08:37:08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Langeweile wurde die große Liebe. Die Liebesgeschichte von Ingrid und Arnold aus Rees ist eine 10/10.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https://quintly-eu-image-storage.s3.amazonaws.com/bc22ad31ece8870e558aff23d024e8ce/36360e62a2d4fe7eeea423559860e69c.jpg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8662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48A26-97BB-4331-914D-562D675ADF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9765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45CCB-2507-4AFA-9CA9-5745F522C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744EE-B6A3-446D-8F85-EA68EE587B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1014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85235168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75875320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541605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7924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6235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8576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1446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84822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26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7102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1559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63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07:49:02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Meinerzhagen ist die Angst vorm Wolf groß. Stefanie hat einen besonderen Weg gefunden, ihre Pferde zu schützen.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https://quintly-eu-image-storage.s3.amazonaws.com/bc22ad31ece8870e558aff23d024e8ce/cda22aed5bc232f72101ab8be3a46012.jpg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861103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43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16:09:05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André Ehmann möchte den Kindern und Jugendlichen im Bergischen Land tolle Kindheitserinnerungen ermöglichen. 🛟☀️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https://quintly-eu-image-storage.s3.amazonaws.com/bc22ad31ece8870e558aff23d024e8ce/4069a8612fe302c20dac52fd7e5c9a79.jpg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125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640E6B-CAC5-41ED-9720-0761E6606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3456217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726FB-9901-49A9-8CE3-203099FA4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74ED83-3C91-4FFE-BD50-4D96E37D4C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430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82903118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16766243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137231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3424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697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1241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5116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07254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9095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5584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7218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75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09:38:04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Übergewichtige fühlen sich beim Freibad-Besuch nicht immer wohl. In Ochtrup gibt es deshalb eine Schwimmgruppe, wo sie unter sich sind. 🏊‍♀️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https://quintly-eu-image-storage.s3.amazonaws.com/bc22ad31ece8870e558aff23d024e8ce/ab6db7bb6025c6772831b58e66dd31db.jpg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621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Sieben Kinder, Hauptjob und jetzt auch noch selbstständig - Diese Großfamilie übernimmt eine Kneipe in Essen! 🍻👨‍👦‍👦👩‍👦👨‍👩‍👧‍👦🍻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https://quintly-eu-image-storage.s3.amazonaws.com/bc22ad31ece8870e558aff23d024e8ce/a7bfc135a3efbe4bf04ddcae839a6d2c.jpg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70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318DD7-4968-4681-A8A0-047F86CC1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507086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63CBF-F684-470D-AA9E-898A1D21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1E1EE6-C372-4EEB-95C0-2C084A1F7E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95622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593693723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80760107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612226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8740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100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1106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238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6994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193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20261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135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5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12:12:03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Eigentlich liebt Maurizio Montemezzani "seinen" Wochenmarkt in Bochum-Riemke. Doch jetzt kehrt er ihm den Rücken zu. 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https://quintly-eu-image-storage.s3.amazonaws.com/bc22ad31ece8870e558aff23d024e8ce/3575b3704b20f348d8061612c709ea81.jpg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21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14:34:28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Computer sagt: "Nein" – Münster testet die Kontrolle des Bio-Mülls mit KI. 🤖♻️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https://quintly-eu-image-storage.s3.amazonaws.com/bc22ad31ece8870e558aff23d024e8ce/092284e80ad4886efe324672eefd7489.jpg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844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8DE318-BCCF-4D89-8B3C-B416CC63ED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566648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5AEA3-DBDF-4A5D-87D8-BFEAA9573F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57C6D-9879-4922-BD6E-63E9B9F88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981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260351726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6872599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194880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5935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475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505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7928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79382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0524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3390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96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49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08:41:07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über 15 Jahren gilt für die Fischfreunde aus Mönchengladbach: Fisch-Mittwoch ist Pflicht. 💪🏻🐟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https://quintly-eu-image-storage.s3.amazonaws.com/bc22ad31ece8870e558aff23d024e8ce/6b7903a66937799088f34a53ddacffe2.jpg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4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17:45:07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Immer wieder ertrinken Menschen im Rhein, weil sie die Gefahren unterschätzen - Christian hat im Rhein bei Düsseldorf vier Menschen davor gewahrt.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https://quintly-eu-image-storage.s3.amazonaws.com/bc22ad31ece8870e558aff23d024e8ce/349b6ebc934f1f3eb50c9204458929c1.jpg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6339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D4E2D6-4C90-4B12-8350-4F16EEA2D4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987988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A4E8A-7267-4B5F-8A0D-B89FDF4F8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7894D1-0CBD-4719-8EBE-0689EFE36F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0794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14506542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35987539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696417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3316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6682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837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5276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5078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479825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6743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425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45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- 2025-08-14 16:23:05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Dank Maik und vielen anderen werden Haltestellen, Fitness-Anlagen und Parks in Bonn barrierefreier. 👨‍🦯🧑‍🦽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https://quintly-eu-image-storage.s3.amazonaws.com/bc22ad31ece8870e558aff23d024e8ce/16ec347d8f559e444c8edbd436735a01.jpg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3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14:18:03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der Sense mähen, wie vor 70 Jahren?! Rachid Karada von der Stadt Langenfeld machts vor und schützt damit Insekten auf den Blumenwiesen.  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https://quintly-eu-image-storage.s3.amazonaws.com/bc22ad31ece8870e558aff23d024e8ce/c93cb9689923b07afeaa80e40156b183.jpg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2553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5D9CA-873C-4D53-AAF6-EAFC46B45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744387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42F3D-BD7E-4DCA-89A5-0DCBA6E1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0ED66-9451-49E3-BF06-C8018137CA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625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99640727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28806966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14000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657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7196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0653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4602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24752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651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43435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6281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851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18:12:03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gehe ich als Mutter mit so einer Diagnose bei meinem Kind um? Das lernt Tetiana im Café BeKi in Hilden gemeinsam mit anderen betroffenen Eltern.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https://quintly-eu-image-storage.s3.amazonaws.com/bc22ad31ece8870e558aff23d024e8ce/ccd21ed1257ba6877d302c93ea379d20.jpg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79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12:19:06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Michaela zeigt in Solingen, wie man Pferde ohne Gewalt und stressfrei in einen Anhänger bekommt. 🐴🚛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https://quintly-eu-image-storage.s3.amazonaws.com/bc22ad31ece8870e558aff23d024e8ce/4067cae753be620cf52233404bc2a3d5.jpg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35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F390E7-E1B9-40F5-BAF3-1617F805A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0980460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9AD93-D527-4E32-A665-8381CECDA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CB214-BEC3-49AE-8FB2-CC1B53F5B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598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696329135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826968967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936450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0950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2827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629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60178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7093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79327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7321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98675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9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15:52:07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dieser WG in Arnsberg-Hüsten haben alle was. Die Pflege-Azubis finden ein Zuhause und Christel hält sich jung. 🏡❤️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https://quintly-eu-image-storage.s3.amazonaws.com/bc22ad31ece8870e558aff23d024e8ce/e3b29d753e6c8cbeebb78c06ac36d25c.jpg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39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07:44:15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Weihnachtsduft bei sommerlichen 30 Grad? Den hat Rüdiger aus Wuppertal jetzt ständig in der Nase. 🎅🌞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https://quintly-eu-image-storage.s3.amazonaws.com/bc22ad31ece8870e558aff23d024e8ce/dec7c2a35838ade7fd6ec894e5882960.jpg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788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8520A-F13B-4261-82C3-D1193411C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228587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0CDD89-58BF-4140-BFD5-EDCE513E0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EC114D-C8C0-4C09-B391-807A6EA3F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7222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345357820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11173091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820493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9308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872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2608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31907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3046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29418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9297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5758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165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- 2025-08-12 10:02:05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Panther wartet jetzt friedlich auf der Polizeiwache Lage auf seinen Eigentümer. 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https://quintly-eu-image-storage.s3.amazonaws.com/bc22ad31ece8870e558aff23d024e8ce/3b4d042be4f77bd272c57ef1c7a7d690.jpg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49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17:59:06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240 Betende wechseln sich in Bröleck ab. Denn in der Kapelle wird rund um die Uhr gebetet.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https://quintly-eu-image-storage.s3.amazonaws.com/bc22ad31ece8870e558aff23d024e8ce/aa7d2fc59578df4a6273fc6ae749e34f.jpg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794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13:29:06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Minigolf spielen für nur zwei Euro? In Dinslaken ist doch noch möglich. ⛳️❤️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https://quintly-eu-image-storage.s3.amazonaws.com/bc22ad31ece8870e558aff23d024e8ce/d7008d1d274ae470adb5d8db4a44a91b.jpg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635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D4989-BFFD-41B5-8A8E-5174A2AEE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498888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6A710-7A69-425A-B4FD-25925F52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A2AABE-1B1F-4D91-93BB-0176A5D7F5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681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559113634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17317710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78694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7144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650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64441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98360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4843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67632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93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1987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1750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- 2025-08-17 11:03:04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Im Allwetterzoo Münster züchtet Philipp eine Feuersalamander-Reservepopulation. 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https://quintly-eu-image-storage.s3.amazonaws.com/bc22ad31ece8870e558aff23d024e8ce/29f36cf7d6a3950b114377473ed97ae2.jpg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98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- 2025-08-13 12:32:06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Zohal aus Wuppertal ist die erste in ihrer Familie, die studiert. Trotzdem kann sie sich immer auf die Unterstützung ihrer Mama verlassen.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https://quintly-eu-image-storage.s3.amazonaws.com/bc22ad31ece8870e558aff23d024e8ce/afc157be0624b2b680ef248ba3c74000.jpg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129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9C751E-29FA-476D-9F05-4E6D29D6A6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21230648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E9FFF-3258-415F-8E32-244BD88747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400521-322C-4E4C-A080-0FF42B2FE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35417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534268642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26603769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12585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596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49269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50988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074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397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1018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060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0819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2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- 2025-08-11 16:02:19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Selfkantbahn zwischen Gillrath und Schierwaldenrath ist Leo der Chef. 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https://quintly-eu-image-storage.s3.amazonaws.com/bc22ad31ece8870e558aff23d024e8ce/8d0dad9f8cd9a013496104d8669abdaa.jpg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0799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10:03:05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Bielefeld sind bei heißem Wetter Hitzepaten unterwegs, die Menschen aus Risikogruppen unterstützen ☀💜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https://quintly-eu-image-storage.s3.amazonaws.com/bc22ad31ece8870e558aff23d024e8ce/174101d8f45f4caf53cb696833657d93.jpg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7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C3F086-65E4-4D08-96D3-212115A39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1371853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A5ED8-64A5-4368-B0E3-1353AA320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40A13-9729-465B-B7D0-01B7884872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4929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24229729"/>
                    </a:ext>
                  </a:extLst>
                </a:gridCol>
                <a:gridCol w="1810511">
                  <a:extLst>
                    <a:ext uri="{9D8B030D-6E8A-4147-A177-3AD203B41FA5}">
                      <a16:colId xmlns:a16="http://schemas.microsoft.com/office/drawing/2014/main" val="349404945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15966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3624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2513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65721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0799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3129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8558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4203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0692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02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- 2025-08-15 16:13:06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Stellt euch vor, ihr baggert und habt plötzlich menschliche Knochen auf der Schaufel 🪦🪏 Das ist Bauarbeitenden in Rees passiert.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https://quintly-eu-image-storage.s3.amazonaws.com/bc22ad31ece8870e558aff23d024e8ce/38a2e84cb2e55c208e30929b5f02b648.jpg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96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F1D86-7F77-437A-8CBB-0F0806DFBE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11/08/2025 - 17/08/2025</a:t>
            </a:r>
          </a:p>
        </p:txBody>
      </p:sp>
    </p:spTree>
    <p:extLst>
      <p:ext uri="{BB962C8B-B14F-4D97-AF65-F5344CB8AC3E}">
        <p14:creationId xmlns:p14="http://schemas.microsoft.com/office/powerpoint/2010/main" val="3359139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1776</Words>
  <Application>Microsoft Office PowerPoint</Application>
  <PresentationFormat>On-screen Show (4:3)</PresentationFormat>
  <Paragraphs>431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2025-08-19T09:16:31Z</dcterms:created>
  <dcterms:modified xsi:type="dcterms:W3CDTF">2025-08-19T09:19:27Z</dcterms:modified>
</cp:coreProperties>
</file>