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92C6-FB2D-444F-92FF-BCCE7FD9E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4489E7-5E8B-4AE3-8257-F2773E1E2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796664"/>
              </p:ext>
            </p:extLst>
          </p:nvPr>
        </p:nvGraphicFramePr>
        <p:xfrm>
          <a:off x="457200" y="1731963"/>
          <a:ext cx="7735821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4243490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12060429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94836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6054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2014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3599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0264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6108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9115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3341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2294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483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07:51:03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 13 Jahre und schon Student! Das ist Jonathan Bork: 👨‍🎓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https://quintly-eu-image-storage.s3.amazonaws.com/bc22ad31ece8870e558aff23d024e8ce/2a760124b2b880e18bcb8444a8e447fe.jpg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3555976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94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09:55:07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 verhindert im Kreis Olpe, dass sich der Riesen-Bärenklau ausbreitet: Sabine ist Bärenklau-Bekämpferin 🌿🧤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https://quintly-eu-image-storage.s3.amazonaws.com/bc22ad31ece8870e558aff23d024e8ce/964d1e97e6f573c585d19835874aa54f.jpg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01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- 2025-08-16 08:37:08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Langeweile wurde die große Liebe. Die Liebesgeschichte von Ingrid und Arnold aus Rees ist eine 10/10.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https://quintly-eu-image-storage.s3.amazonaws.com/bc22ad31ece8870e558aff23d024e8ce/36360e62a2d4fe7eeea423559860e69c.jpg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972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1706E-3AE7-4216-872F-B809E3D6D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415248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45AE1-7781-47FC-BD79-37516354D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AFD3D7-5039-4F1B-BA5B-C2907EBE9C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2440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731184608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09702178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94840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9223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3682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3987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4430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6094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1733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9962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0798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36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- 2025-08-11 07:49:02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Meinerzhagen ist die Angst vorm Wolf groß. Stefanie hat einen besonderen Weg gefunden, ihre Pferde zu schützen.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https://quintly-eu-image-storage.s3.amazonaws.com/bc22ad31ece8870e558aff23d024e8ce/cda22aed5bc232f72101ab8be3a46012.jpg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35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16:09:05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André Ehmann möchte den Kindern und Jugendlichen im Bergischen Land tolle Kindheitserinnerungen ermöglichen. 🛟☀️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https://quintly-eu-image-storage.s3.amazonaws.com/bc22ad31ece8870e558aff23d024e8ce/4069a8612fe302c20dac52fd7e5c9a79.jpg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311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08CDC-A77F-459C-9B14-DEB11E3A8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249225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B4C7D-AD01-4986-9BA0-FC3B68A4C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F798B7-23CA-4FC1-81E3-0426E85566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1375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59157121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23965821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012948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6307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6776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0827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6489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2021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407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7892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4346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7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- 2025-08-14 09:38:04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Übergewichtige fühlen sich beim Freibad-Besuch nicht immer wohl. In Ochtrup gibt es deshalb eine Schwimmgruppe, wo sie unter sich sind. 🏊‍♀️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https://quintly-eu-image-storage.s3.amazonaws.com/bc22ad31ece8870e558aff23d024e8ce/ab6db7bb6025c6772831b58e66dd31db.jpg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797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18:02:06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Sieben Kinder, Hauptjob und jetzt auch noch selbstständig - Diese Großfamilie übernimmt eine Kneipe in Essen! 🍻👨‍👦‍👦👩‍👦👨‍👩‍👧‍👦🍻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https://quintly-eu-image-storage.s3.amazonaws.com/bc22ad31ece8870e558aff23d024e8ce/a7bfc135a3efbe4bf04ddcae839a6d2c.jpg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683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2D32B-BE98-4B69-ADA7-D2CA1C8C9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1567894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2D02F-12E5-443C-BFC7-9ED76E1FB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353EE7-7FD5-45EA-AB88-A4E065FD54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8510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939112162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41372434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151932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6982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4784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6988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9373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7726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8741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819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9307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35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- 2025-08-12 12:12:03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liebt Maurizio Montemezzani "seinen" Wochenmarkt in Bochum-Riemke. Doch jetzt kehrt er ihm den Rücken zu. 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https://quintly-eu-image-storage.s3.amazonaws.com/bc22ad31ece8870e558aff23d024e8ce/3575b3704b20f348d8061612c709ea81.jpg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353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- 2025-08-12 14:34:28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Computer sagt: "Nein" – Münster testet die Kontrolle des Bio-Mülls mit KI. 🤖♻️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https://quintly-eu-image-storage.s3.amazonaws.com/bc22ad31ece8870e558aff23d024e8ce/092284e80ad4886efe324672eefd7489.jpg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35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70702-8FBF-401C-B7FF-B9338954E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331563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E9D0F-2542-4437-82DA-79044B84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94CC7F-5D11-464C-8FF7-2DADB3B51E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268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888476247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41095897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16896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5180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2537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6878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5024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8151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0287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0851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4381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750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- 2025-08-17 08:41:07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über 15 Jahren gilt für die Fischfreunde aus Mönchengladbach: Fisch-Mittwoch ist Pflicht. 💪🏻🐟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https://quintly-eu-image-storage.s3.amazonaws.com/bc22ad31ece8870e558aff23d024e8ce/6b7903a66937799088f34a53ddacffe2.jpg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60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- 2025-08-11 17:45:07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Immer wieder ertrinken Menschen im Rhein, weil sie die Gefahren unterschätzen - Christian hat im Rhein bei Düsseldorf vier Menschen davor gewahrt. 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https://quintly-eu-image-storage.s3.amazonaws.com/bc22ad31ece8870e558aff23d024e8ce/349b6ebc934f1f3eb50c9204458929c1.jpg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310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9E2F5-F8BB-490B-9184-63B144107A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199373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25333-25B2-4F32-9A61-CCA7C3ECD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DF6922-622B-4B06-8FF1-4215C5FA24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9945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732072285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09074038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76251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402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9019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6293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8243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3625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4655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1950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6173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7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- 2025-08-14 16:23:05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Maik und vielen anderen werden Haltestellen, Fitness-Anlagen und Parks in Bonn barrierefreier. 👨‍🦯🧑‍🦽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https://quintly-eu-image-storage.s3.amazonaws.com/bc22ad31ece8870e558aff23d024e8ce/16ec347d8f559e444c8edbd436735a01.jpg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65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- 2025-08-11 14:18:03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der Sense mähen, wie vor 70 Jahren?! Rachid Karada von der Stadt Langenfeld machts vor und schützt damit Insekten auf den Blumenwiesen.  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https://quintly-eu-image-storage.s3.amazonaws.com/bc22ad31ece8870e558aff23d024e8ce/c93cb9689923b07afeaa80e40156b183.jpg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652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DBB26-0510-4F66-9CDF-AF87B9F93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2928055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D5193-7818-4005-A3B4-9BCB38926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6C53F2-169F-4F9D-9D5B-B5073BFFE8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013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351943525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46730465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382559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3722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3988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150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7138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7386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7273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2137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293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78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- 2025-08-12 18:12:03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gehe ich als Mutter mit so einer Diagnose bei meinem Kind um? Das lernt Tetiana im Café BeKi in Hilden gemeinsam mit anderen betroffenen Eltern.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https://quintly-eu-image-storage.s3.amazonaws.com/bc22ad31ece8870e558aff23d024e8ce/ccd21ed1257ba6877d302c93ea379d20.jpg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03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12:19:06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Michaela zeigt in Solingen, wie man Pferde ohne Gewalt und stressfrei in einen Anhänger bekommt. 🐴🚛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https://quintly-eu-image-storage.s3.amazonaws.com/bc22ad31ece8870e558aff23d024e8ce/4067cae753be620cf52233404bc2a3d5.jpg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182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15FD4-951E-4CB7-A8E4-1BE1561DD6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401244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8E729-C504-454B-908F-309D457A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ABDDCA-2C83-4E47-89CE-FE115B921D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2649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080569293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69498012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2273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0583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5342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4778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8771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0613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5829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6791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7760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6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- 2025-08-17 15:52:07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dieser WG in Arnsberg-Hüsten haben alle was. Die Pflege-Azubis finden ein Zuhause und Christel hält sich jung. 🏡❤️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https://quintly-eu-image-storage.s3.amazonaws.com/bc22ad31ece8870e558aff23d024e8ce/e3b29d753e6c8cbeebb78c06ac36d25c.jpg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590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07:44:15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Weihnachtsduft bei sommerlichen 30 Grad? Den hat Rüdiger aus Wuppertal jetzt ständig in der Nase. 🎅🌞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https://quintly-eu-image-storage.s3.amazonaws.com/bc22ad31ece8870e558aff23d024e8ce/dec7c2a35838ade7fd6ec894e5882960.jpg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711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7E49A-C261-41C0-81B4-EDF72EE2F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3012638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B9894-7623-4C16-B1A0-8F2A9F7A3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807F11-7343-4C27-B4C6-20B5D48D9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1865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68414948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57216473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62586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3988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2937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1825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1674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8843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451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9461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6667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63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- 2025-08-12 10:02:05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Panther wartet jetzt friedlich auf der Polizeiwache Lage auf seinen Eigentümer. 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https://quintly-eu-image-storage.s3.amazonaws.com/bc22ad31ece8870e558aff23d024e8ce/3b4d042be4f77bd272c57ef1c7a7d690.jpg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8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17:59:06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240 Betende wechseln sich in Bröleck ab. Denn in der Kapelle wird rund um die Uhr gebetet.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https://quintly-eu-image-storage.s3.amazonaws.com/bc22ad31ece8870e558aff23d024e8ce/aa7d2fc59578df4a6273fc6ae749e34f.jpg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74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- 2025-08-17 13:29:06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Minigolf spielen für nur zwei Euro? In Dinslaken ist doch noch möglich. ⛳️❤️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https://quintly-eu-image-storage.s3.amazonaws.com/bc22ad31ece8870e558aff23d024e8ce/d7008d1d274ae470adb5d8db4a44a91b.jpg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282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D2141-B75C-44B0-91C8-FEE6103B4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1743352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2BE4B-BFDF-4D23-949D-C7467A85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07531B-5536-4DA1-ABB8-0F77B8660C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7467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196203194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19040574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660774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8405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7827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9004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2006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848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0839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2445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1893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49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- 2025-08-17 11:03:04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Allwetterzoo Münster züchtet Philipp eine Feuersalamander-Reservepopulation. 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https://quintly-eu-image-storage.s3.amazonaws.com/bc22ad31ece8870e558aff23d024e8ce/29f36cf7d6a3950b114377473ed97ae2.jpg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480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12:32:06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Zohal aus Wuppertal ist die erste in ihrer Familie, die studiert. Trotzdem kann sie sich immer auf die Unterstützung ihrer Mama verlassen.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https://quintly-eu-image-storage.s3.amazonaws.com/bc22ad31ece8870e558aff23d024e8ce/afc157be0624b2b680ef248ba3c74000.jpg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646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F8210-3EA0-496A-A73D-94F27E6BF0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4238853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E1D00-BE28-4E7A-A7CA-1462DD382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656C9B-1B59-488E-8255-EC88F432F7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8285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989276744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28143780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82584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0883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02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8177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9581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9278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5466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2337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8299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32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- 2025-08-11 16:02:19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der Selfkantbahn zwischen Gillrath und Schierwaldenrath ist Leo der Chef. 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https://quintly-eu-image-storage.s3.amazonaws.com/bc22ad31ece8870e558aff23d024e8ce/8d0dad9f8cd9a013496104d8669abdaa.jpg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40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10:03:05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Bielefeld sind bei heißem Wetter Hitzepaten unterwegs, die Menschen aus Risikogruppen unterstützen ☀💜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https://quintly-eu-image-storage.s3.amazonaws.com/bc22ad31ece8870e558aff23d024e8ce/174101d8f45f4caf53cb696833657d93.jpg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654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47AE1-7B5A-45A7-B3CA-CEB4C09D3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2427621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2A4B-7D2D-458B-8A3A-0D368819F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05A9E-14B1-40FF-A31D-69BE5BBFC0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4679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128043743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64132443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89505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9217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0287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900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2458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3847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4569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859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0225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516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16:13:06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Stellt euch vor, ihr baggert und habt plötzlich menschliche Knochen auf der Schaufel 🪦🪏 Das ist Bauarbeitenden in Rees passiert.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https://quintly-eu-image-storage.s3.amazonaws.com/bc22ad31ece8870e558aff23d024e8ce/38a2e84cb2e55c208e30929b5f02b648.jpg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47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77CD4-F665-4974-A676-A3D093700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26375579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1776</Words>
  <Application>Microsoft Office PowerPoint</Application>
  <PresentationFormat>On-screen Show (4:3)</PresentationFormat>
  <Paragraphs>431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WDR Lokalzeit - 1 of 12</vt:lpstr>
      <vt:lpstr>Facebook Original Own Posts &amp; Reels Table | WDR Lokalzeit - 2 of 12</vt:lpstr>
      <vt:lpstr>Facebook Original Own Posts &amp; Reels Table | WDR Lokalzeit - 3 of 12</vt:lpstr>
      <vt:lpstr>Facebook Original Own Posts &amp; Reels Table | WDR Lokalzeit - 4 of 12</vt:lpstr>
      <vt:lpstr>Facebook Original Own Posts &amp; Reels Table | WDR Lokalzeit - 5 of 12</vt:lpstr>
      <vt:lpstr>Facebook Original Own Posts &amp; Reels Table | WDR Lokalzeit - 6 of 12</vt:lpstr>
      <vt:lpstr>Facebook Original Own Posts &amp; Reels Table | WDR Lokalzeit - 7 of 12</vt:lpstr>
      <vt:lpstr>Facebook Original Own Posts &amp; Reels Table | WDR Lokalzeit - 8 of 12</vt:lpstr>
      <vt:lpstr>Facebook Original Own Posts &amp; Reels Table | WDR Lokalzeit - 9 of 12</vt:lpstr>
      <vt:lpstr>Facebook Original Own Posts &amp; Reels Table | WDR Lokalzeit - 10 of 12</vt:lpstr>
      <vt:lpstr>Facebook Original Own Posts &amp; Reels Table | WDR Lokalzeit - 11 of 12</vt:lpstr>
      <vt:lpstr>Facebook Original Own Posts &amp; Reels Table |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12</dc:title>
  <dc:creator>Frederik Born</dc:creator>
  <cp:lastModifiedBy>Frederik Born</cp:lastModifiedBy>
  <cp:revision>1</cp:revision>
  <dcterms:created xsi:type="dcterms:W3CDTF">2025-08-19T09:13:35Z</dcterms:created>
  <dcterms:modified xsi:type="dcterms:W3CDTF">2025-08-19T09:16:30Z</dcterms:modified>
</cp:coreProperties>
</file>