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9734F-6B21-46A8-8B87-491ACB83D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1454E-16C6-475D-A0ED-67C421FD39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329067"/>
              </p:ext>
            </p:extLst>
          </p:nvPr>
        </p:nvGraphicFramePr>
        <p:xfrm>
          <a:off x="457200" y="1731963"/>
          <a:ext cx="7735821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66880912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89813117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57573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5437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2370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8709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0549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4170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7974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4671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0548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55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- 2025-08-07 10:22:05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Kathrin aus Bonn hat die Magersucht besiegt. 💪 Jetzt will sie anderen Betroffenen helfen.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https://quintly-eu-image-storage.s3.amazonaws.com/bc22ad31ece8870e558aff23d024e8ce/3e260711e2d1636c9aab3535f9a8e38b.jpg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1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13:23:05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 hier jemand Interesse an Heinz' Märchenwald in Bad Breisig?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https://quintly-eu-image-storage.s3.amazonaws.com/bc22ad31ece8870e558aff23d024e8ce/1293eafa631277b8db437c7d24b92b6d.jpg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00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16:23:03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fühlt sich Freiheit an! Johanna aus Eslohe findet ihr Microcar besser als ein Moped. 🚗⚠️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https://quintly-eu-image-storage.s3.amazonaws.com/bc22ad31ece8870e558aff23d024e8ce/1b1045ce430b50c5e7e91e4320d35197.jpg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03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1D27A-063A-4C0D-9F70-EBD6631C6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44607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2FD33-D7D5-44D3-A3B1-09A02D130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8BCBC-1F1B-4FED-AB4C-A14AD92EC0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291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89334229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60902953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03238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3739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9708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7370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44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8327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7825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747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3528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96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08:43:05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dem Trecker von der Eifel bis zum Großglockner? Hubert und Franziska stürzen sich ins Abenteuer 🚜⛰️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https://quintly-eu-image-storage.s3.amazonaws.com/bc22ad31ece8870e558aff23d024e8ce/141c987eba69257058dfb2f390a436c4.jpg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4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08:36:03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Babys, viel zu früh: In der 25. Schwangerschaftswoche bringt Sitem Drillinge zur Welt.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https://quintly-eu-image-storage.s3.amazonaws.com/bc22ad31ece8870e558aff23d024e8ce/5212fa6b1aa4164f943cb7f12331cc33.jpg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38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92514-C111-4014-A17D-9BF2B8F71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48962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ABB4-A4B7-4B4E-ABC0-75C19A9C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9C6B7-3B80-4A32-B07E-7D315F019D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94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202006978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48694164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64726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3613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0962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6410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2634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091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699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0608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6676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35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- 2025-08-07 16:05:10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900 Jahren muss die Rheinfähre zwischen Düsseldorf und Meerbusch den Betrieb einstellen. Auch wenn Hajo sich auf seine letzte Fahrt im Dezember einstellt, gibt er die Hoffnung nicht auf! ⛴️💪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https://quintly-eu-image-storage.s3.amazonaws.com/bc22ad31ece8870e558aff23d024e8ce/b70aada7f872b14ca6bf0601a115862b.jpg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4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15:57:06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Luca aus Wipperfürth braucht dringend eine Stammzelltransplantation.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https://quintly-eu-image-storage.s3.amazonaws.com/bc22ad31ece8870e558aff23d024e8ce/77413e0ab9f5e98e7fb9f8036e1a125b.jpg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8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9AB08-81E4-40C5-B926-151700B98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129174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8C299-FFC8-44F8-BAA2-2E94E55EC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08A9F-DA6D-498B-BECB-2C6BBCE32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277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62230830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90677008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48387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370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9256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726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1457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4371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1400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6719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9878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43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17:46:02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Nachts nach Hause kommen? Das ist vor allem auf dem Dorf oft ein Problem. Aber Kerstin aus Bünde hat die Lösung. 💡🥳🚕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https://quintly-eu-image-storage.s3.amazonaws.com/bc22ad31ece8870e558aff23d024e8ce/c983c84e597a116431d24beeb5b1e59d.jpg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43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07:42:04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Katrin vom Kinderhospizdienst in Düsseldorf schenkt Philipp und seiner Familie jede Woche ein paar Stunden ihrer Zeit.🙏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https://quintly-eu-image-storage.s3.amazonaws.com/bc22ad31ece8870e558aff23d024e8ce/a14a0766fd75f82ded9608f5c172a714.jpg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734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C5E4C-2C29-4A4B-8370-A147ADA40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50235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38446-3D40-4C95-8C29-7440122A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23ED3-C563-4A9A-B71D-175A41596C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708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068621925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23797866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42035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7063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5417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9092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7469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1274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81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6538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179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80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16:33:02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Leben von Jessica aus Geldern ändert sich vom einen auf den anderen Tag. 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https://quintly-eu-image-storage.s3.amazonaws.com/bc22ad31ece8870e558aff23d024e8ce/6b604be3f115d709ead95655d19e5f0e.jpg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06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11:04:06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Arnd bringt die Straßen in Winterberg zum Strahlen - mit seiner Kompaktkehrmaschine 🤩 🚍🧹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https://quintly-eu-image-storage.s3.amazonaws.com/bc22ad31ece8870e558aff23d024e8ce/acada02db2e424c927ecd8eed303a23b.jpg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316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E4EDB-031E-4DAC-BEFF-08164626F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79520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8959C-0CD8-43B7-82FB-F9B694DB5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FBE18E-B12C-40A0-BCD0-01D22DCF1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303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94061209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72468935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01191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4598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0648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2345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6316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5930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8587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242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9333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8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14:42:04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Uwe Hoppmann aus Issum ist seit 25 Jahren trockener Alkoholiker. Doch mit dem Alkohol wird er immer noch konfrontiert. 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https://quintly-eu-image-storage.s3.amazonaws.com/bc22ad31ece8870e558aff23d024e8ce/2cf4ba398b6f8457b946c49e21d5249d.jpg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14:13:02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Hausgeburt statt Kreißsaal: Hebamme Emma hat ein Geburtshaus in Lohmar eröffnet. 👶🏡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https://quintly-eu-image-storage.s3.amazonaws.com/bc22ad31ece8870e558aff23d024e8ce/fb6b0ad9ee09ea13108519844c781ee3.jpg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898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ACAE6-499C-45D5-BC5C-8A8C750F3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1956218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8D43-5697-4A19-B911-7CA786C6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795943-2122-4B0F-B42E-5D11EEA95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815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52350867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01199748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79848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7941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9112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70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1460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8005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3726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7426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045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33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15:49:02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Shirley und Adriano wissen, wie sie in ihrem Schmalzkuchenstand das Glück festhalten. 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https://quintly-eu-image-storage.s3.amazonaws.com/bc22ad31ece8870e558aff23d024e8ce/937a73326880d631c14bddf8354dd2a6.jpg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92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10:12:06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Sarah hat auf dem Schützenfest in Bad Berleburg ein Horrorszenario erlebt: Jemand muss ihr etwas ins Getränk geschüttet haben. 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https://quintly-eu-image-storage.s3.amazonaws.com/bc22ad31ece8870e558aff23d024e8ce/ece3c4001a1354f269c626a7acc6bcad.jpg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485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30935-6EFE-47C2-84A3-3AAF4C700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78099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CBAF3-9F4A-43FF-BFBF-AAB017371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F81BC1-661E-4143-9D34-9237FBBF9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424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2687662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07917236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982283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1900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5773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231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1896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8028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296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0935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3130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7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07:39:06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Ihre Arabisch-Kenntnisse haben Miriam in dieser Kita in Mechernich schon so manche Tür geöffnet. 💬 🧒🏽👧🏼✨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https://quintly-eu-image-storage.s3.amazonaws.com/bc22ad31ece8870e558aff23d024e8ce/ddc981489b971bb70d0ee3a257831ae3.jpg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30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18:11:04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Heute geht Dennis regelmäßig ins Krankenhaus - um Patienten zu helfen, die wie er unter einem Delir leiden. 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https://quintly-eu-image-storage.s3.amazonaws.com/bc22ad31ece8870e558aff23d024e8ce/65a94b5338d7463a31f58b9d814f9a28.jpg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285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6FF25-CCFA-4142-8FDB-733C92F77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688551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6586A-F691-42BC-9048-6B06E76C7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1FE6C5-2222-483C-94B7-DB7D50ADA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489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20321948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55541531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12412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929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2495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8247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669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9826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8856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92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8938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16:33:04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Dass er auch acht Jahre später das Maskottchen der Cranger Kirmes ist, hatte Miguel so nicht geplant. 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https://quintly-eu-image-storage.s3.amazonaws.com/bc22ad31ece8870e558aff23d024e8ce/c0d1bf99757c5ae4ef407a0daa293e6a.jpg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38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09:46:23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Luxus in der Wuppertaler Schwebebahn 🚟 Im Kaiserwagen sind Samt, dunkles Holz und Messing verbaut 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https://quintly-eu-image-storage.s3.amazonaws.com/bc22ad31ece8870e558aff23d024e8ce/778c37f748b8050105e5dac7f6e12719.jpg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941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2B3F1-918E-4EE1-8A8F-41B164666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492991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70E0E-C929-4FC3-ABA5-D2547108B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D4BC05-6E4D-41D7-B5D2-963E1C8DF7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279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85560461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65811855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0645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9194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941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0894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4536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4117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7054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5428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9272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38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16:36:07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Hoffentlich vergehen nicht wieder 25 Jahre, bis Brenschede Glasfaser bekommt..🛜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https://quintly-eu-image-storage.s3.amazonaws.com/bc22ad31ece8870e558aff23d024e8ce/73a00e5d5ca773998117104f854174a4.jpg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06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18:00:32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Tage lang soll es am Solinger Neumarkt Live-Musik geben, darunter am Sonntag ein Gedenkkonzert für die Opfer des Anschlags. 🕊️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https://quintly-eu-image-storage.s3.amazonaws.com/bc22ad31ece8870e558aff23d024e8ce/fcc7f1a824b4a121da9c2ddbe1be04c1.jpg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87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12:27:06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8-jährige Marie aus Ahaus gibt für ihren Traum von Olympia alles. 💪❤️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https://quintly-eu-image-storage.s3.amazonaws.com/bc22ad31ece8870e558aff23d024e8ce/bdea9151eebbacf0100421dc3cdb9568.jpg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876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4DEB1-9622-4C2D-9C8E-3A2F5620E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853305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08E6F-8ED5-43FB-830F-A00F19C42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97B581-A048-4F81-907A-FA6C6A1D0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947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31041884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82520808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37299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226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5391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5883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0031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8953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671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7418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9967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2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10:21:03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der DRK-Kinderklinik in Siegen können Eltern in einem besonderen Raum von ihren Kindern Abschied nehmen. 🕊️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https://quintly-eu-image-storage.s3.amazonaws.com/bc22ad31ece8870e558aff23d024e8ce/b03c6d29ed759c7df67c330c10b000d9.jpg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46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18:01:03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Sammy aus Duisburg verkauft Shirts für den guten Zweck – weil er selbst weiß, wie es ist, obdachlos zu sein.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https://quintly-eu-image-storage.s3.amazonaws.com/bc22ad31ece8870e558aff23d024e8ce/bc821206a1e04da3e975c3293c5a0879.jpg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844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3161E-034A-45FB-A89C-0B4C373CD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1812850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5514B-1897-42B1-BC65-01863CA11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0BC5C-A6A2-4F7C-99ED-2702C4939B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667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024661377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6529151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54587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1893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1844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4295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7370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1220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96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9471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9425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44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07:41:03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René hat sein Studium in Bonn zwar bis zum Schluss durchgezogen, Spaß hat es ihm aber nicht gemacht. Heute weiß er: das war der falsche Weg. 📚🤷🏼‍🎓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https://quintly-eu-image-storage.s3.amazonaws.com/bc22ad31ece8870e558aff23d024e8ce/567145b48308224f65d9623658c3fb60.jpg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042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C06CD-B216-4DE2-9A26-3DD44E20D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734375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1782</Words>
  <Application>Microsoft Office PowerPoint</Application>
  <PresentationFormat>On-screen Show (4:3)</PresentationFormat>
  <Paragraphs>430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01.2.34. WDR Lokalzeit - 1 of 12</vt:lpstr>
      <vt:lpstr>Facebook Original Own Posts &amp; Reels Table | 01.2.34. WDR Lokalzeit - 2 of 12</vt:lpstr>
      <vt:lpstr>Facebook Original Own Posts &amp; Reels Table | 01.2.34. WDR Lokalzeit - 3 of 12</vt:lpstr>
      <vt:lpstr>Facebook Original Own Posts &amp; Reels Table | 01.2.34. WDR Lokalzeit - 4 of 12</vt:lpstr>
      <vt:lpstr>Facebook Original Own Posts &amp; Reels Table | 01.2.34. WDR Lokalzeit - 5 of 12</vt:lpstr>
      <vt:lpstr>Facebook Original Own Posts &amp; Reels Table | 01.2.34. WDR Lokalzeit - 6 of 12</vt:lpstr>
      <vt:lpstr>Facebook Original Own Posts &amp; Reels Table | 01.2.34. WDR Lokalzeit - 7 of 12</vt:lpstr>
      <vt:lpstr>Facebook Original Own Posts &amp; Reels Table | 01.2.34. WDR Lokalzeit - 8 of 12</vt:lpstr>
      <vt:lpstr>Facebook Original Own Posts &amp; Reels Table | 01.2.34. WDR Lokalzeit - 9 of 12</vt:lpstr>
      <vt:lpstr>Facebook Original Own Posts &amp; Reels Table | 01.2.34. WDR Lokalzeit - 10 of 12</vt:lpstr>
      <vt:lpstr>Facebook Original Own Posts &amp; Reels Table | 01.2.34. WDR Lokalzeit - 11 of 12</vt:lpstr>
      <vt:lpstr>Facebook Original Own Posts &amp; Reels Table | 01.2.34.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12</dc:title>
  <dc:creator>Frederik Born</dc:creator>
  <cp:lastModifiedBy>Frederik Born</cp:lastModifiedBy>
  <cp:revision>1</cp:revision>
  <dcterms:created xsi:type="dcterms:W3CDTF">2025-08-12T13:23:48Z</dcterms:created>
  <dcterms:modified xsi:type="dcterms:W3CDTF">2025-08-12T13:26:40Z</dcterms:modified>
</cp:coreProperties>
</file>