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59014-1546-45ED-876E-A342BC42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5BEBF-7E4C-4E63-A62B-E12B3FD5D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147127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0788723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14809622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97607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3719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19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003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216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122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866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51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1085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36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10:22:05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Kathrin aus Bonn hat die Magersucht besiegt. 💪 Jetzt will sie anderen Betroffenen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https://quintly-eu-image-storage.s3.amazonaws.com/bc22ad31ece8870e558aff23d024e8ce/3e260711e2d1636c9aab3535f9a8e38b.jpg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3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13:23:05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hier jemand Interesse an Heinz' Märchenwald in Bad Breisig?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https://quintly-eu-image-storage.s3.amazonaws.com/bc22ad31ece8870e558aff23d024e8ce/1293eafa631277b8db437c7d24b92b6d.jpg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9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16:23:03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fühlt sich Freiheit an! Johanna aus Eslohe findet ihr Microcar besser als ein Moped. 🚗⚠️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https://quintly-eu-image-storage.s3.amazonaws.com/bc22ad31ece8870e558aff23d024e8ce/1b1045ce430b50c5e7e91e4320d35197.jpg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36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CADA2-76A1-45A6-B0AE-67206C6DD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5299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CE914-3089-4BA1-9BED-E8CADD3A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DB677-72DF-4C8C-A078-3990218F7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041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91661890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87965524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9449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642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369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95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537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9195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8772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513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66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8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08:43:05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dem Trecker von der Eifel bis zum Großglockner? Hubert und Franziska stürzen sich ins Abenteuer 🚜⛰️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https://quintly-eu-image-storage.s3.amazonaws.com/bc22ad31ece8870e558aff23d024e8ce/141c987eba69257058dfb2f390a436c4.jpg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6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08:36:03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Babys, viel zu früh: In der 25. Schwangerschaftswoche bringt Sitem Drillinge zur 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https://quintly-eu-image-storage.s3.amazonaws.com/bc22ad31ece8870e558aff23d024e8ce/5212fa6b1aa4164f943cb7f12331cc33.jpg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78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E5D51-79CE-4201-9C43-7567A5B62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20898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BC00-5ED3-4042-AC35-24362D91E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B274E-22C4-4B22-8D58-5055C197E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195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67819818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70247411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61703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7212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98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282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509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079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1687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61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96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96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900 Jahren muss die Rheinfähre zwischen Düsseldorf und Meerbusch den Betrieb einstellen. Auch wenn Hajo sich auf seine letzte Fahrt im Dezember einstellt, gibt er die Hoffnung nicht auf! ⛴️💪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https://quintly-eu-image-storage.s3.amazonaws.com/bc22ad31ece8870e558aff23d024e8ce/b70aada7f872b14ca6bf0601a115862b.jpg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0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15:57:06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Luca aus Wipperfürth braucht dringend eine Stammzelltransplantation.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https://quintly-eu-image-storage.s3.amazonaws.com/bc22ad31ece8870e558aff23d024e8ce/77413e0ab9f5e98e7fb9f8036e1a125b.jpg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1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10FBC-DA0D-40A5-A3AF-AD901F914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06461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C314B-37DE-410C-83D1-FA47D92E6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6178D-0A3B-44CC-953A-9ADD10B50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714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987848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1641134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2549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685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780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357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6976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3381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5419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215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790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3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17:46:02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Nachts nach Hause kommen? Das ist vor allem auf dem Dorf oft ein Problem. Aber Kerstin aus Bünde hat die Lösung. 💡🥳🚕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https://quintly-eu-image-storage.s3.amazonaws.com/bc22ad31ece8870e558aff23d024e8ce/c983c84e597a116431d24beeb5b1e59d.jpg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3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07:42:04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Katrin vom Kinderhospizdienst in Düsseldorf schenkt Philipp und seiner Familie jede Woche ein paar Stunden ihrer Zeit.🙏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https://quintly-eu-image-storage.s3.amazonaws.com/bc22ad31ece8870e558aff23d024e8ce/a14a0766fd75f82ded9608f5c172a714.jpg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2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77B41-3EA1-4FAE-B738-3D06C301F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214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5A124-F461-4EB9-81FD-0041C2D5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E0498-BA1E-4E66-A309-CB4F6B4E5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06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24725897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3291810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44113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183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035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1884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706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977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0712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8271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32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9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16:33:02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Leben von Jessica aus Geldern ändert sich vom einen auf den anderen Tag.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https://quintly-eu-image-storage.s3.amazonaws.com/bc22ad31ece8870e558aff23d024e8ce/6b604be3f115d709ead95655d19e5f0e.jpg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83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11:04:06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Arnd bringt die Straßen in Winterberg zum Strahlen - mit seiner Kompaktkehrmaschine 🤩 🚍🧹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https://quintly-eu-image-storage.s3.amazonaws.com/bc22ad31ece8870e558aff23d024e8ce/acada02db2e424c927ecd8eed303a23b.jpg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04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A4B24-06C9-4B08-9D4D-9B2673C0E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89207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3529D-2C6C-4BC5-8D00-82C6DFAA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D5C87-957B-4980-AD49-A86D60282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934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0981519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1699026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84769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5139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140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5501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225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4150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273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955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68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40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14:42:04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Uwe Hoppmann aus Issum ist seit 25 Jahren trockener Alkoholiker. Doch mit dem Alkohol wird er immer noch konfrontiert.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https://quintly-eu-image-storage.s3.amazonaws.com/bc22ad31ece8870e558aff23d024e8ce/2cf4ba398b6f8457b946c49e21d5249d.jpg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5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14:13:02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Hausgeburt statt Kreißsaal: Hebamme Emma hat ein Geburtshaus in Lohmar eröffnet. 👶🏡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https://quintly-eu-image-storage.s3.amazonaws.com/bc22ad31ece8870e558aff23d024e8ce/fb6b0ad9ee09ea13108519844c781ee3.jpg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29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484AB-B54C-4919-974C-5FD3DA398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1561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8999-FCE1-4C65-995F-3EEE334A5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26A616-443E-46A5-90D4-1F6EA53BE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78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72895867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3098043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75653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129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5796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464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987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681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6669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777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15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70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15:49:02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Shirley und Adriano wissen, wie sie in ihrem Schmalzkuchenstand das Glück festhalten.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https://quintly-eu-image-storage.s3.amazonaws.com/bc22ad31ece8870e558aff23d024e8ce/937a73326880d631c14bddf8354dd2a6.jpg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1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10:12:06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Sarah hat auf dem Schützenfest in Bad Berleburg ein Horrorszenario erlebt: Jemand muss ihr etwas ins Getränk geschüttet haben. 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https://quintly-eu-image-storage.s3.amazonaws.com/bc22ad31ece8870e558aff23d024e8ce/ece3c4001a1354f269c626a7acc6bcad.jpg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529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8BF62-980C-4AB5-8C38-1E4411024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84356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9F36-6FA1-48DA-9670-1DC29AA0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066ED-E53D-4235-8E7A-725508F6CA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214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69933050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1411831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4390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8392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174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384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416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988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4782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2284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784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77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07:39:06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 Arabisch-Kenntnisse haben Miriam in dieser Kita in Mechernich schon so manche Tür geöffnet. 💬 🧒🏽👧🏼✨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https://quintly-eu-image-storage.s3.amazonaws.com/bc22ad31ece8870e558aff23d024e8ce/ddc981489b971bb70d0ee3a257831ae3.jpg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3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Heute geht Dennis regelmäßig ins Krankenhaus - um Patienten zu helfen, die wie er unter einem Delir leiden. 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https://quintly-eu-image-storage.s3.amazonaws.com/bc22ad31ece8870e558aff23d024e8ce/65a94b5338d7463a31f58b9d814f9a28.jpg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78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10476-9B23-414A-8274-97AC0A018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90850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84D64-FF08-49E8-8D3C-4181513AC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F96C5-A305-4CAF-B649-941DEA0C4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581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81413841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7003096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54009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154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3876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274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158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771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5164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863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11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4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16:33:04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Dass er auch acht Jahre später das Maskottchen der Cranger Kirmes ist, hatte Miguel so nicht geplant.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https://quintly-eu-image-storage.s3.amazonaws.com/bc22ad31ece8870e558aff23d024e8ce/c0d1bf99757c5ae4ef407a0daa293e6a.jpg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7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09:46:23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Luxus in der Wuppertaler Schwebebahn 🚟 Im Kaiserwagen sind Samt, dunkles Holz und Messing verbaut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https://quintly-eu-image-storage.s3.amazonaws.com/bc22ad31ece8870e558aff23d024e8ce/778c37f748b8050105e5dac7f6e12719.jpg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277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C96B-A649-4D23-8679-807D78535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289648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B2F76-26A4-4102-A642-5FB2F10D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1F306-82E4-4662-8876-CA60B685F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61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809770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1209190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0600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170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41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289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8183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901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1100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940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16:36:07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Hoffentlich vergehen nicht wieder 25 Jahre, bis Brenschede Glasfaser bekommt..🛜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https://quintly-eu-image-storage.s3.amazonaws.com/bc22ad31ece8870e558aff23d024e8ce/73a00e5d5ca773998117104f854174a4.jpg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06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18:00:32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Tage lang soll es am Solinger Neumarkt Live-Musik geben, darunter am Sonntag ein Gedenkkonzert für die Opfer des Anschlags.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https://quintly-eu-image-storage.s3.amazonaws.com/bc22ad31ece8870e558aff23d024e8ce/fcc7f1a824b4a121da9c2ddbe1be04c1.jpg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58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12:27:06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8-jährige Marie aus Ahaus gibt für ihren Traum von Olympia alles.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https://quintly-eu-image-storage.s3.amazonaws.com/bc22ad31ece8870e558aff23d024e8ce/bdea9151eebbacf0100421dc3cdb9568.jpg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8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042DC-DD55-419A-9692-A8DC700A5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544733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FFF64-9CF1-4F18-9DB0-7C0500AFF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7AE539-9194-4BE3-96D7-862E76ACB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72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79117078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73490604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54980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2667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94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5371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7174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7859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80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5911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34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4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10:21:03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DRK-Kinderklinik in Siegen können Eltern in einem besonderen Raum von ihren Kindern Abschied nehmen.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https://quintly-eu-image-storage.s3.amazonaws.com/bc22ad31ece8870e558aff23d024e8ce/b03c6d29ed759c7df67c330c10b000d9.jpg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9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Sammy aus Duisburg verkauft Shirts für den guten Zweck – weil er selbst weiß, wie es ist, obdachlos zu sein.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https://quintly-eu-image-storage.s3.amazonaws.com/bc22ad31ece8870e558aff23d024e8ce/bc821206a1e04da3e975c3293c5a0879.jpg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32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CC80-BDF6-4A6A-BF89-B117F1FDD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927273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5CEA-6873-4889-9C99-D432A4F5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3C572-2272-498D-BB09-E7BF51C6B4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527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42827615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4195481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45841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959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792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894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0045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3680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7038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2421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605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5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René hat sein Studium in Bonn zwar bis zum Schluss durchgezogen, Spaß hat es ihm aber nicht gemacht. Heute weiß er: das war der falsche Weg. 📚🤷🏼‍🎓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https://quintly-eu-image-storage.s3.amazonaws.com/bc22ad31ece8870e558aff23d024e8ce/567145b48308224f65d9623658c3fb60.jpg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56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4AD55-BCDE-4E19-B429-82C7AFA00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465633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1782</Words>
  <Application>Microsoft Office PowerPoint</Application>
  <PresentationFormat>On-screen Show (4:3)</PresentationFormat>
  <Paragraphs>430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01.2.34. WDR Lokalzeit - 1 of 12</vt:lpstr>
      <vt:lpstr>Facebook Original Own Posts &amp; Reels Table | 01.2.34. WDR Lokalzeit - 2 of 12</vt:lpstr>
      <vt:lpstr>Facebook Original Own Posts &amp; Reels Table | 01.2.34. WDR Lokalzeit - 3 of 12</vt:lpstr>
      <vt:lpstr>Facebook Original Own Posts &amp; Reels Table | 01.2.34. WDR Lokalzeit - 4 of 12</vt:lpstr>
      <vt:lpstr>Facebook Original Own Posts &amp; Reels Table | 01.2.34. WDR Lokalzeit - 5 of 12</vt:lpstr>
      <vt:lpstr>Facebook Original Own Posts &amp; Reels Table | 01.2.34. WDR Lokalzeit - 6 of 12</vt:lpstr>
      <vt:lpstr>Facebook Original Own Posts &amp; Reels Table | 01.2.34. WDR Lokalzeit - 7 of 12</vt:lpstr>
      <vt:lpstr>Facebook Original Own Posts &amp; Reels Table | 01.2.34. WDR Lokalzeit - 8 of 12</vt:lpstr>
      <vt:lpstr>Facebook Original Own Posts &amp; Reels Table | 01.2.34. WDR Lokalzeit - 9 of 12</vt:lpstr>
      <vt:lpstr>Facebook Original Own Posts &amp; Reels Table | 01.2.34. WDR Lokalzeit - 10 of 12</vt:lpstr>
      <vt:lpstr>Facebook Original Own Posts &amp; Reels Table | 01.2.34. WDR Lokalzeit - 11 of 12</vt:lpstr>
      <vt:lpstr>Facebook Original Own Posts &amp; Reels Table | 01.2.34.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12</dc:title>
  <dc:creator>Frederik Born</dc:creator>
  <cp:lastModifiedBy>Frederik Born</cp:lastModifiedBy>
  <cp:revision>1</cp:revision>
  <dcterms:created xsi:type="dcterms:W3CDTF">2025-08-12T12:43:35Z</dcterms:created>
  <dcterms:modified xsi:type="dcterms:W3CDTF">2025-08-12T12:46:29Z</dcterms:modified>
</cp:coreProperties>
</file>