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8E41E-DF17-44F6-82ED-BCCBDCE99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0DE810-A1DF-430D-A285-691830699C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9887095"/>
              </p:ext>
            </p:extLst>
          </p:nvPr>
        </p:nvGraphicFramePr>
        <p:xfrm>
          <a:off x="457200" y="1731963"/>
          <a:ext cx="7735821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980986196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405211605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0405815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3436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50715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1779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2873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73092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0630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04015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0407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062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- 2025-08-07 10:22:05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Kathrin aus Bonn hat die Magersucht besiegt. 💪 Jetzt will sie anderen Betroffenen helfen.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https://quintly-eu-image-storage.s3.amazonaws.com/bc22ad31ece8870e558aff23d024e8ce/3e260711e2d1636c9aab3535f9a8e38b.jpg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914266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004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- 2025-08-09 13:23:05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Hat hier jemand Interesse an Heinz' Märchenwald in Bad Breisig? 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https://quintly-eu-image-storage.s3.amazonaws.com/bc22ad31ece8870e558aff23d024e8ce/1293eafa631277b8db437c7d24b92b6d.jpg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787269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397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- 2025-08-04 16:23:03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 fühlt sich Freiheit an! Johanna aus Eslohe findet ihr Microcar besser als ein Moped. 🚗⚠️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https://quintly-eu-image-storage.s3.amazonaws.com/bc22ad31ece8870e558aff23d024e8ce/1b1045ce430b50c5e7e91e4320d35197.jpg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712232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189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450D2-9C9D-4498-8240-0F5552AC7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3857467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BD23F-934B-48A7-A29C-2B24FB57C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9D566E-F285-4C4B-A6FA-BD107FE431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667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3094609323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61430571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791914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25380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84910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63099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15895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93101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38733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13944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2571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563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- 2025-08-10 08:43:05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dem Trecker von der Eifel bis zum Großglockner? Hubert und Franziska stürzen sich ins Abenteuer 🚜⛰️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https://quintly-eu-image-storage.s3.amazonaws.com/bc22ad31ece8870e558aff23d024e8ce/141c987eba69257058dfb2f390a436c4.jpg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079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- 2025-08-09 08:36:03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Drei Babys, viel zu früh: In der 25. Schwangerschaftswoche bringt Sitem Drillinge zur Welt.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https://quintly-eu-image-storage.s3.amazonaws.com/bc22ad31ece8870e558aff23d024e8ce/5212fa6b1aa4164f943cb7f12331cc33.jpg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418626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864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945AF5-C353-4233-B8CF-E07C7BC3DD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2915461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A580B-AC29-4321-8353-3715DDAFB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FA707D-C803-4D20-A4B8-CAE4680016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8824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804945239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410770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2009478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95925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09590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84458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39605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26856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3473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04609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0407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029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- 2025-08-07 16:05:10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900 Jahren muss die Rheinfähre zwischen Düsseldorf und Meerbusch den Betrieb einstellen. Auch wenn Hajo sich auf seine letzte Fahrt im Dezember einstellt, gibt er die Hoffnung nicht auf! ⛴️💪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https://quintly-eu-image-storage.s3.amazonaws.com/bc22ad31ece8870e558aff23d024e8ce/b70aada7f872b14ca6bf0601a115862b.jpg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243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- 2025-08-09 15:57:06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Luca aus Wipperfürth braucht dringend eine Stammzelltransplantation. 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https://quintly-eu-image-storage.s3.amazonaws.com/bc22ad31ece8870e558aff23d024e8ce/77413e0ab9f5e98e7fb9f8036e1a125b.jpg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27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9130F-728A-4313-B04C-E97CC6CD35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746352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8D15E-1EED-400A-A922-0241E443A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D6C229-79D1-44C0-97D8-81F1688DA5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7313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956513396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321925364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0708144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53021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30546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5002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64178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19170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38436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3931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2252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833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- 2025-08-09 17:46:02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Nachts nach Hause kommen? Das ist vor allem auf dem Dorf oft ein Problem. Aber Kerstin aus Bünde hat die Lösung. 💡🥳🚕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https://quintly-eu-image-storage.s3.amazonaws.com/bc22ad31ece8870e558aff23d024e8ce/c983c84e597a116431d24beeb5b1e59d.jpg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300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- 2025-08-05 07:42:04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Katrin vom Kinderhospizdienst in Düsseldorf schenkt Philipp und seiner Familie jede Woche ein paar Stunden ihrer Zeit.🙏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https://quintly-eu-image-storage.s3.amazonaws.com/bc22ad31ece8870e558aff23d024e8ce/a14a0766fd75f82ded9608f5c172a714.jpg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018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95E090-671E-40C0-B1C0-AF53343ECB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367740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EB674-289D-4444-9326-EEDE49C5C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E728ED-8619-4776-AFD9-BBBA8D83D2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5547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35086418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6349023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1405583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67200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57346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26190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71452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7301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31974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17046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9673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639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- 2025-08-05 16:33:02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Leben von Jessica aus Geldern ändert sich vom einen auf den anderen Tag. 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https://quintly-eu-image-storage.s3.amazonaws.com/bc22ad31ece8870e558aff23d024e8ce/6b604be3f115d709ead95655d19e5f0e.jpg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458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- 2025-08-09 11:04:06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Arnd bringt die Straßen in Winterberg zum Strahlen - mit seiner Kompaktkehrmaschine 🤩 🚍🧹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https://quintly-eu-image-storage.s3.amazonaws.com/bc22ad31ece8870e558aff23d024e8ce/acada02db2e424c927ecd8eed303a23b.jpg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994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8B970-C4C2-45D2-AEF5-954A702A87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3625031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D6620-A664-4BDF-8595-7C0B50547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C8704D-EEC6-461B-9CB2-32D23B986E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9708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618032726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241401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403386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55815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14048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54575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96292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63495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20977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2903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7578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630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- 2025-08-04 14:42:04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Uwe Hoppmann aus Issum ist seit 25 Jahren trockener Alkoholiker. Doch mit dem Alkohol wird er immer noch konfrontiert. 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https://quintly-eu-image-storage.s3.amazonaws.com/bc22ad31ece8870e558aff23d024e8ce/2cf4ba398b6f8457b946c49e21d5249d.jpg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24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- 2025-08-05 14:13:02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Hausgeburt statt Kreißsaal: Hebamme Emma hat ein Geburtshaus in Lohmar eröffnet. 👶🏡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https://quintly-eu-image-storage.s3.amazonaws.com/bc22ad31ece8870e558aff23d024e8ce/fb6b0ad9ee09ea13108519844c781ee3.jpg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836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0209C-7F61-439C-A781-99161F0254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1404921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055FD-767D-4B54-A741-86C335E06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E2B036-CB56-4365-B774-9C2C346FE6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0061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920238486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267345132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3486002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76255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7305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72691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21508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37425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8945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9503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7149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099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- 2025-08-10 15:49:02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Shirley und Adriano wissen, wie sie in ihrem Schmalzkuchenstand das Glück festhalten. 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https://quintly-eu-image-storage.s3.amazonaws.com/bc22ad31ece8870e558aff23d024e8ce/937a73326880d631c14bddf8354dd2a6.jpg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955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- 2025-08-08 10:12:06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Sarah hat auf dem Schützenfest in Bad Berleburg ein Horrorszenario erlebt: Jemand muss ihr etwas ins Getränk geschüttet haben. 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https://quintly-eu-image-storage.s3.amazonaws.com/bc22ad31ece8870e558aff23d024e8ce/ece3c4001a1354f269c626a7acc6bcad.jpg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111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D6784D-4BA7-4EC2-9DFE-033BC02DC7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75940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C445D-3BA0-41ED-A6F1-F844367A8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34AD21-3560-4045-8E55-AA428B2E2E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68279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302256342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313920734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0895507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08564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97435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72220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42204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89916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84366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67144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5525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505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- 2025-08-06 07:39:06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Ihre Arabisch-Kenntnisse haben Miriam in dieser Kita in Mechernich schon so manche Tür geöffnet. 💬 🧒🏽👧🏼✨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https://quintly-eu-image-storage.s3.amazonaws.com/bc22ad31ece8870e558aff23d024e8ce/ddc981489b971bb70d0ee3a257831ae3.jpg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933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- 2025-08-04 18:11:04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Heute geht Dennis regelmäßig ins Krankenhaus - um Patienten zu helfen, die wie er unter einem Delir leiden. 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https://quintly-eu-image-storage.s3.amazonaws.com/bc22ad31ece8870e558aff23d024e8ce/65a94b5338d7463a31f58b9d814f9a28.jpg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615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0B66B-F4E9-4269-A3C4-606713BD28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2251915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9635E-8967-4A9A-954F-512FCBC91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1FDEEC-C4C3-40A5-8C6E-B146302572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9011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563601791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281131323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8216623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1861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4008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4768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2611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792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5285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23916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7513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951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- 2025-08-08 16:33:04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Dass er auch acht Jahre später das Maskottchen der Cranger Kirmes ist, hatte Miguel so nicht geplant. 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https://quintly-eu-image-storage.s3.amazonaws.com/bc22ad31ece8870e558aff23d024e8ce/c0d1bf99757c5ae4ef407a0daa293e6a.jpg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058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- 2025-08-04 09:46:23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Luxus in der Wuppertaler Schwebebahn 🚟 Im Kaiserwagen sind Samt, dunkles Holz und Messing verbaut 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https://quintly-eu-image-storage.s3.amazonaws.com/bc22ad31ece8870e558aff23d024e8ce/778c37f748b8050105e5dac7f6e12719.jpg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880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FEBA47-2BEF-47FD-BB56-80CE3441FA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1511412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BADF6-A9EB-4D33-BCE2-BBEEFB65A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0FFF4F-8B70-4FE7-ADF7-323DF7598E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4200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570376731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359062239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9101519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41061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40990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78388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77516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77988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55991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9292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5237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481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- 2025-08-06 16:36:07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Hoffentlich vergehen nicht wieder 25 Jahre, bis Brenschede Glasfaser bekommt..🛜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https://quintly-eu-image-storage.s3.amazonaws.com/bc22ad31ece8870e558aff23d024e8ce/73a00e5d5ca773998117104f854174a4.jpg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160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- 2025-08-08 18:00:32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Drei Tage lang soll es am Solinger Neumarkt Live-Musik geben, darunter am Sonntag ein Gedenkkonzert für die Opfer des Anschlags. 🕊️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https://quintly-eu-image-storage.s3.amazonaws.com/bc22ad31ece8870e558aff23d024e8ce/fcc7f1a824b4a121da9c2ddbe1be04c1.jpg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405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- 2025-08-04 12:27:06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8-jährige Marie aus Ahaus gibt für ihren Traum von Olympia alles. 💪❤️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https://quintly-eu-image-storage.s3.amazonaws.com/bc22ad31ece8870e558aff23d024e8ce/bdea9151eebbacf0100421dc3cdb9568.jpg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297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CA9A92-4DFD-4983-932A-50F13201A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2002738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18501-C44B-4E8E-9B2B-E416659C6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2E960A-A4A0-4FB0-8CD6-3349F9C1F0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3166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3795734961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40300105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6071605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68974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71832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75655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59717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63828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747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32795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7914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427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- 2025-08-06 10:21:03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der DRK-Kinderklinik in Siegen können Eltern in einem besonderen Raum von ihren Kindern Abschied nehmen. 🕊️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https://quintly-eu-image-storage.s3.amazonaws.com/bc22ad31ece8870e558aff23d024e8ce/b03c6d29ed759c7df67c330c10b000d9.jpg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741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- 2025-08-10 18:01:03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Sammy aus Duisburg verkauft Shirts für den guten Zweck – weil er selbst weiß, wie es ist, obdachlos zu sein. 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https://quintly-eu-image-storage.s3.amazonaws.com/bc22ad31ece8870e558aff23d024e8ce/bc821206a1e04da3e975c3293c5a0879.jpg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142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93F32-B5F2-4B59-9BE0-DCEC729D4E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3501660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CE131-D6B8-47C7-961A-C55ABE985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A5B4D9-74F1-4986-B895-B67038614B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7461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4258995299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271679532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4411788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09458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54367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39462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26843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81135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55473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47158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1660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752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- 2025-08-04 07:41:03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René hat sein Studium in Bonn zwar bis zum Schluss durchgezogen, Spaß hat es ihm aber nicht gemacht. Heute weiß er: das war der falsche Weg. 📚🤷🏼‍🎓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https://quintly-eu-image-storage.s3.amazonaws.com/bc22ad31ece8870e558aff23d024e8ce/567145b48308224f65d9623658c3fb60.jpg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094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CB0E12-2547-47CB-8EA3-A8918B9C7C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04/08/2025 - 10/08/2025</a:t>
            </a:r>
          </a:p>
        </p:txBody>
      </p:sp>
    </p:spTree>
    <p:extLst>
      <p:ext uri="{BB962C8B-B14F-4D97-AF65-F5344CB8AC3E}">
        <p14:creationId xmlns:p14="http://schemas.microsoft.com/office/powerpoint/2010/main" val="25920272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1782</Words>
  <Application>Microsoft Office PowerPoint</Application>
  <PresentationFormat>On-screen Show (4:3)</PresentationFormat>
  <Paragraphs>430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Facebook Original Own Posts &amp; Reels Table | 01.2.34. WDR Lokalzeit - 1 of 12</vt:lpstr>
      <vt:lpstr>Facebook Original Own Posts &amp; Reels Table | 01.2.34. WDR Lokalzeit - 2 of 12</vt:lpstr>
      <vt:lpstr>Facebook Original Own Posts &amp; Reels Table | 01.2.34. WDR Lokalzeit - 3 of 12</vt:lpstr>
      <vt:lpstr>Facebook Original Own Posts &amp; Reels Table | 01.2.34. WDR Lokalzeit - 4 of 12</vt:lpstr>
      <vt:lpstr>Facebook Original Own Posts &amp; Reels Table | 01.2.34. WDR Lokalzeit - 5 of 12</vt:lpstr>
      <vt:lpstr>Facebook Original Own Posts &amp; Reels Table | 01.2.34. WDR Lokalzeit - 6 of 12</vt:lpstr>
      <vt:lpstr>Facebook Original Own Posts &amp; Reels Table | 01.2.34. WDR Lokalzeit - 7 of 12</vt:lpstr>
      <vt:lpstr>Facebook Original Own Posts &amp; Reels Table | 01.2.34. WDR Lokalzeit - 8 of 12</vt:lpstr>
      <vt:lpstr>Facebook Original Own Posts &amp; Reels Table | 01.2.34. WDR Lokalzeit - 9 of 12</vt:lpstr>
      <vt:lpstr>Facebook Original Own Posts &amp; Reels Table | 01.2.34. WDR Lokalzeit - 10 of 12</vt:lpstr>
      <vt:lpstr>Facebook Original Own Posts &amp; Reels Table | 01.2.34. WDR Lokalzeit - 11 of 12</vt:lpstr>
      <vt:lpstr>Facebook Original Own Posts &amp; Reels Table | 01.2.34. WDR Lokalzeit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01.2.34. WDR Lokalzeit - 1 of 12</dc:title>
  <dc:creator>Frederik Born</dc:creator>
  <cp:lastModifiedBy>Frederik Born</cp:lastModifiedBy>
  <cp:revision>1</cp:revision>
  <dcterms:created xsi:type="dcterms:W3CDTF">2025-08-12T12:20:56Z</dcterms:created>
  <dcterms:modified xsi:type="dcterms:W3CDTF">2025-08-12T12:23:48Z</dcterms:modified>
</cp:coreProperties>
</file>