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66AC8-90D1-4A77-B2BC-0ED534852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4FDB14-16B7-4C10-B1B2-40870EE0CE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6927584"/>
              </p:ext>
            </p:extLst>
          </p:nvPr>
        </p:nvGraphicFramePr>
        <p:xfrm>
          <a:off x="457200" y="1731963"/>
          <a:ext cx="7818120" cy="91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74394093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310995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2846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2617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4294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7110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6289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91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- 2025-07-07 11:08:30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gqCSliNJIBp08GAbSkwf3ip0rIJIcDCyDpcjA~tplv-tiktokx-dmt-logoccm:300:400:tos-no1a-i-0068-no/oUHxQLQP0AGnAGAPIeDIFJlXeILQj1QIRABteA.jpeg?dr=9231&amp;refresh_token=f53c1e35&amp;x-expires=1754344800&amp;x-signature=OPGi%2B4emp6cIj5MJeGHtbR7BdRk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459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909B67-07D7-4BCE-94E1-A9E265F52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2219394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ADF73-09C4-4913-9348-F68DE443D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EA9B62-B0E2-4572-AF89-0E30B3DC84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7804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60554260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58444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5265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47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4238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9073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2253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492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- 2025-07-08 15:26:48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MIRwFQAIfALEIjcWejjx2eKIYGiLDngaDlQu0~tplv-tiktokx-dmt-logoccm:300:400:tos-no1a-i-0068-no/oQaABYGB0LBgiJ3EActrEB6IEmHIAviYVpvlA.jpeg?dr=9231&amp;refresh_token=b7df18d3&amp;x-expires=1754344800&amp;x-signature=h%2B7AzMdqIv9kdeCGW2Nq0Tw0uJY%3D&amp;t=bacd0480&amp;ps=933b5bde&amp;shp=d05b14bd&amp;shcp=8aecc5ac&amp;idc=useast2b&amp;sc=cover&amp;biz_tag=tt_video&amp;s=TIKTOK_FOR_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610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C5B58-A2F5-4839-8C70-84E50D550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2347271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BE0B0-F979-4369-A45E-5DCE049B4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A8905A-BF7A-425B-A00F-46E3EEBDDA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4552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37377348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775855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0918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2495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0611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8761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9133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77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- 2025-07-28 13:43:08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EYsRLQUNFGfAWAzQ6eIDcnHwILkjD4IQ9sge4~tplv-tiktokx-dmt-logoccm:300:400:tos-no1a-i-0068-no/o8eVAiJEsRz9IAIWxOLLeI0GFfAQDQjOSXIAAL.jpeg?dr=9231&amp;refresh_token=d9d17b6c&amp;x-expires=1754344800&amp;x-signature=fTWXBNYqkzfHDdwg4GDqIUC1t8g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288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12E13-E8F5-4228-AD6C-C80C9350F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103978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632B0-9524-4FE3-B585-9CF50838D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DC8ACE-0F06-47D6-A60F-3044728D50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1453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68758200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669475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6683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5277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9623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1728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2249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739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- 2025-07-11 17:02:12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oSoBifdEnuFjzTAkgRQcqlbRcOZDFF4Ef8QGk~tplv-tiktokx-dmt-logoccm:300:400:tos-no1a-i-0068-no/okaGLFTLkIqALH7EQAAcIeQjIn4fQgAdTLgjAe.jpeg?dr=9231&amp;refresh_token=0b2c12ec&amp;x-expires=1754344800&amp;x-signature=7Znx%2BrK12o9Vh%2FZqOvRHjxPuEUc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242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AF3C1-5DBD-476F-9B2C-C9595AA98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544337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87F5-8B0C-444F-B5AA-5CC7EC86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E51039-03DC-410D-8871-91557BC5C7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541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417759052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846411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0100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6578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7130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5202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6013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627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- 2025-07-31 15:35:07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YALFhlW0PRQeDezyEGuLQ7gIF4jICLANppIeT~tplv-tiktokx-dmt-logoccm:300:400:tos-no1a-i-0068-no/oYCDA0bB0AiiChiIRpIArkAS8cwfvE0LACREQB.jpeg?dr=9231&amp;refresh_token=9ee6f970&amp;x-expires=1754344800&amp;x-signature=tRxMHZxN2tJlkAL5prvyoNGbM%2B0%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754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E5518-68BB-4CB0-9B24-76AB51E6F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3134208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AFA55-7A2A-41D2-B288-86A06F555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93A096-4803-47B7-966F-9C244685A0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8360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29286185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820054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2447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6434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8090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6465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6624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27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- 2025-08-01 14:13:57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0ggEqEjg85RAQQwoZQEdeFUETFZkKfXB2S0Di~tplv-tiktokx-dmt-logoccm:300:400:tos-no1a-i-0068-no/oUfRIw8KAAAKAjN6AELKGrIGFeEye4VILIFCMI.jpeg?dr=9231&amp;refresh_token=9dd347ce&amp;x-expires=1754344800&amp;x-signature=BY2HBDAG4xDxVA%2FqAnbnMfSnuXg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726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6707C-702A-4A8B-93B4-F926F193E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2622604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ED35E-341B-4B1F-B23D-58878F5C1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4FD7BB-0DD6-4970-9C72-9056228DDD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3587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48381570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764505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5089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2150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4611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4950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8663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892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- 2025-07-11 18:34:41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cIONjDQv4xPlL1mf5lGSAFIIwLeAXecSIxYIn~tplv-tiktokx-dmt-logoccm:300:400:tos-no1a-i-0068-no/oEqkAMRQMAXPW2f8RApE2QhjeHGfxAA7QgQKAf.jpeg?dr=9231&amp;refresh_token=b00aa986&amp;x-expires=1754344800&amp;x-signature=Lh4%2B1IwIIKmkgGumzMemdPzWwhw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972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42CBEA-7E35-40D3-8ED0-084C5E2B0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4280466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3DF17-3512-4CF7-99EA-12CCEC8AF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741A8A-F4C8-4532-8B8F-A7FC09501A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9651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15827949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26787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6822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6533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8520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7557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6947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2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- 2025-07-20 13:40:52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gBIBiw6Ec0AkDCcIB8AESiA4PL51CfmwwANrh~tplv-tiktokx-dmt-logoccm:300:400:tos-no1a-i-0068-no/o4qFDIFDE9jIBXABzfsf8INIQcA1cDFmfAEAAL.jpeg?dr=9231&amp;refresh_token=2bdcc0eb&amp;x-expires=1754344800&amp;x-signature=1FLtVIBb%2B9zhsYLS0vXk5b27AJM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824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4A890-3AAC-41D4-AAEA-8172980D1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3378443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10DEF-B05E-41B6-BEAD-6F1D05115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DD26F1-93B6-4DF3-AA34-9B869FDC49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1761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8989816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613492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2857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4739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7428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6569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9960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82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- 2025-07-17 20:05:56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UEe4JjIQLAfwQ7yFQsA0quSIDFYZd8DnApezq~tplv-tiktokx-dmt-logoccm:300:400:tos-no1a-i-0068-no/oMwAHiJG0CAGOKAyABBlBrIPiA3ESIfI4CDO5b.jpeg?dr=9231&amp;refresh_token=c46ea833&amp;x-expires=1754344800&amp;x-signature=0L015pvKF3hguyEx0BvLEBKWRnM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094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B3FFA-602B-4D17-9A6D-C8009B5BAE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1718631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5DD53-563D-4408-A849-72F1B49D4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F6C4E4-D5D7-45F2-ADBA-6764D199AE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3888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63942263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741839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5687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8913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5835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5519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4570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19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- 2025-07-18 16:31:41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M0PBf5cCiCyItWsuF0wiAW6ISISAo2OhCEE17~tplv-tiktokx-dmt-logoccm:300:400:tos-no1a-i-0068-no/oAH0PAB7ECBiAB1wfCAwItAitS6l9p01sWCISW.jpeg?dr=9231&amp;refresh_token=67d4538a&amp;x-expires=1754344800&amp;x-signature=aYmTg%2Bek%2F%2FDT2jB70cAygnUF6T0%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043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CC0F0-9D6F-4C3B-ABD6-1E718A13D9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14948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B7F4C-A444-443A-B633-E9B36525E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55FEC5-4771-48B1-BA13-788FD21815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9953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08097276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344576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4349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9307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8046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2521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2558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837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- 2025-07-28 16:45:19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cMoEOw86AhnDR6wgIFVhjkDUfeXJQ4EFEBiHI~tplv-tiktokx-dmt-logoccm:300:400:tos-no1a-i-0068-no/oYACAPVHyn0IPBDA1CB8BEfqSQjIiZiwAXZCUS.jpeg?dr=9231&amp;refresh_token=df74f8de&amp;x-expires=1754344800&amp;x-signature=8JbQqDhL%2BZ0MkH8814Zv6f9n56Y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456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6C4E8-83DA-4CEF-A9C9-0E65FB9CE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2216830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7CFA1-C383-40C3-83D1-C9399F5B1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3DD47D-41FA-4B4B-A036-9834DCBCFA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7886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86081686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32756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7024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92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7251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540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0551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085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- 2025-07-26 15:35:50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cBKRPD2heNfkgTYEcBPklgEHE0FQEoRFQgAby~tplv-tiktokx-dmt-logoccm:300:400:tos-no1a-i-0068-no/okZI2GxKFDshNkTJfKFEgmQERAwNA1xfEACoAN.jpeg?dr=9231&amp;refresh_token=1aee1086&amp;x-expires=1754344800&amp;x-signature=SuVvOjAhqs0e2Vs6%2FSaNc8PH5B8%3D&amp;t=bacd0480&amp;ps=933b5bde&amp;shp=d05b14bd&amp;shcp=8aecc5ac&amp;idc=useast2b&amp;s=TIKTOK_FOR_DEVELOPER&amp;sc=cover&amp;biz_tag=tt_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557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CF7DF0-601B-4CF9-8C8D-C9347DD2A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3535810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D1FB4-FAD9-451E-9271-DF241F68A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0452F0-B069-4FF0-9EF6-7C8192DB5B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5020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06800107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066341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4274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3168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603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4101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4390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94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- 2025-07-23 15:53:09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opIeI8GAPODyEVLewRjLMAxgjDuRAgodnfoiI~tplv-tiktokx-dmt-logoccm:300:400:tos-no1a-i-0068-no/osIDogAmkeDOECjILMlFRYAAECkUAvAE9gfFR6.jpeg?dr=9231&amp;refresh_token=01d9cf02&amp;x-expires=1754344800&amp;x-signature=%2BMZULiPTVqdkyLtrqsz0jJ5SH%2FA%3D&amp;t=bacd0480&amp;ps=933b5bde&amp;shp=d05b14bd&amp;shcp=8aecc5ac&amp;idc=useast2b&amp;sc=cover&amp;biz_tag=tt_video&amp;s=TIKTOK_FOR_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173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CEA4D0-485A-4A03-8190-47FCDCCBB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1991051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740B7-186C-4F4E-8A09-FC271B620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9D9254-EFEA-4597-AAD1-2E9DD8FA33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3218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8354678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008121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5987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8575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6103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2522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3717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124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- 2025-07-22 14:12:52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oGGeFWKHR7fzvfvEhSgA8QfL2IRQ62uDvgpEA~tplv-tiktokx-dmt-logoccm:300:400:tos-no1a-i-0068-no/osAWAIefQXhg8KjAoHMwbQFLQfAGQCXAAfcRoh.jpeg?dr=9231&amp;refresh_token=ee18e262&amp;x-expires=1754344800&amp;x-signature=2wozQboGF70O6smZtJrHz0Thoa8%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027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5BE56-7BAD-4408-A1C3-F2986CF512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461829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98B2F-C119-40C6-B60C-8BDAD587A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CDCFE7-76A5-4FC7-AF74-A4091E68C4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7795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59030576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087649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4839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2454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2635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6619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8522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5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- 2025-07-17 16:29:53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oThIIuFHDAOCvfAEQF1LjQB1IjAGDBeQ4f05E~tplv-tiktokx-dmt-logoccm:300:400:tos-no1a-i-0068-no/og7vR6A3EiTy9DACIC0C5BNBPI7bSsAfwAViBI.jpeg?dr=9231&amp;refresh_token=a386b16a&amp;x-expires=1754344800&amp;x-signature=U2Ohp91sNGEPBr2tph2s1x0tipc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240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A8D37-3250-4E58-9D68-722631CE0F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20020034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B0DBD-9F55-487F-9D8F-79614CFA5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FD3C07-58D5-4340-8C6F-3EB3CC5FF6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6358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60400745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47993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4803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9268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5328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9072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0036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128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- 2025-07-19 13:06:08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kIQMuldRAIuMjluAQFoefIDTfGTUC3ELIDz2Q~tplv-tiktokx-dmt-logoccm:300:400:tos-no1a-i-0068-no/o8fjIIwGEmdSDAJ2CCF1Qn2fAAFBLQA3eDDIAE.jpeg?dr=9231&amp;refresh_token=796102a5&amp;x-expires=1754344800&amp;x-signature=FAEWtCWQKrF%2FTwGUzyoXBmk1Ylg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240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13A29-398E-40C7-9CB3-15EAEF811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691246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56210-32CE-4330-A81F-BA51A766B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D274B1-4B93-4851-9843-9BC90F5714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9997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70805591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246723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0249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8563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9217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872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7214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94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- 2025-07-16 16:10:48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Igxs7uyDIpuV3eLAvFCknRRPBfDoPFIE1gUEd~tplv-tiktokx-dmt-logoccm:300:400:tos-no1a-i-0068-no/osEA3ofEMC7AsgRQshIABFEFLsDhkdAUPfSluk.jpeg?dr=9231&amp;refresh_token=e5aebaa7&amp;x-expires=1754344800&amp;x-signature=hCmePaqBdfPnXxcFNQBh6lIgrjg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427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E42F6-D480-4D5F-B483-772CE24291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2911870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49755-BAA6-4B40-BA7F-0423B7B9A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6DCC41-778E-41A7-9798-53A53FB48B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259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59492529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777988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602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5612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8065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559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3039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030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- 2025-07-14 14:03:17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4rFEADaFTBxd5phtR8mAB0El42IQkCfgoPjeE~tplv-tiktokx-dmt-logoccm:300:400:tos-no1a-i-0068-no/ogAAPIAD00oAKnM821EQCFdERFgDqgIkeEfBWZ.jpeg?dr=9231&amp;refresh_token=afdf8444&amp;x-expires=1754344800&amp;x-signature=g1zYtnyDKiPVmA%2BJBwrq7NCl9RE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379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C9CB9-4C42-4DEB-982F-BB00FDCC72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892936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A903B-0EF8-4358-995D-0B092CDAD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B8BA9F-36CF-449E-94AB-5EB8DAB2E5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6697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50772220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25880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9255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6736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1781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1986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301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018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- 2025-07-09 15:36:50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YIDQ3CqNgWNID8epWeLSLcAExIHuphIlAfFjc~tplv-tiktokx-dmt-logoccm:300:400:tos-no1a-i-0068-no/o0lug0u7it5zAiMBsASEAwCcV1ANBWB8CIGfIE.jpeg?dr=9231&amp;refresh_token=9b7c0c38&amp;x-expires=1754344800&amp;x-signature=l4Vw4oHY0muaXz1joAyIn3NCvMs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314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CEFA89-C40C-4DF1-846F-D6DC910999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23376448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D822E-F86F-413B-926B-2409B8B70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6A08CA-F031-450B-B35B-406C6CF7AE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849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71619741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089150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230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8197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8263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1042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6291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517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- 2025-07-14 19:37:27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0Dd1Ff9DhzToF3Eo3fBAQkUEdIFQI6gRLddpl~tplv-tiktokx-dmt-logoccm:300:400:tos-no1a-i-0068-no/oARUMaFIPVHHiA6ibBB0ABYVQApA1BQMEyAVE.jpeg?dr=9231&amp;refresh_token=709def29&amp;x-expires=1754344800&amp;x-signature=dxJ0iA3f4ih00rUhA09bARCVwMs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965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67957-777F-4279-BED8-5F4B648986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34864024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C8868-1F04-4838-A31A-3DF2F40AD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11A830-7092-4788-A9E3-6B5E8DC638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028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15415109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10844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6009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2848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7700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362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407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5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- 2025-07-18 10:44:43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cYZPiOIBXOiNIo6ECDPH9aPijQs64AsBEwBB~tplv-tiktokx-dmt-logoccm:300:400:tos-no1a-i-0068-no/oISPBf18CiYSIXCDUA0wiBa6EEIQAAZHBClA5x.jpeg?dr=9231&amp;refresh_token=f62ac306&amp;x-expires=1754344800&amp;x-signature=v623raG3VYoybZG%2BDc1rYl1j7zM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750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9E65B-68B4-429E-BDB9-DB399E8CD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3202272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BC05C-B5B5-4FE6-9930-0615C4C3C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4308F5-9BD6-4686-A1D4-E095428AA3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0754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56721674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86710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1657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9423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0200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6726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8384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02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- 2025-07-27 18:45:38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UcrVlRoDQu7GG6aAQFFk0RmZBf1oeFQEtgpEh~tplv-tiktokx-dmt-logoccm:300:400:tos-no1a-i-0068-no/o4ILejIAIJALYIKrENj1UDeeA9GJLFAQMA2RzM.jpeg?dr=9231&amp;refresh_token=17ab3648&amp;x-expires=1754344800&amp;x-signature=27Kiv1B2VUD63rX2z5VIkAYqWAM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880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53968-32D7-4348-BB25-2C3BA29CC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3357051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26B9C-A037-4F17-9A72-F37C5CB6F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2CD9CC-AFD9-4205-ACD5-80437CFE5F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6670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404574147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674612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6433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6863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6710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6506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1846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18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- 2025-07-08 10:38:07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k8RFZLsRIGSrTDAfoRAefIfhsIKGCcWQBP12G~tplv-tiktokx-dmt-logoccm:300:400:tos-no1a-i-0068-no/o8XAsH4ZIABpN3OvsGiYAkEB7EzYiBaB2vdAB.jpeg?dr=9231&amp;refresh_token=3fe36d93&amp;x-expires=1754344800&amp;x-signature=X4feRCgjHTjvvx64DikJmdDdvcg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538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7A1520-879D-4D42-9E1D-7F3EEC136E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4131680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2F0F4-9F97-4843-88BC-94B851778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3D2C43-7BB4-4B4B-A074-D5DB979F37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5753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285384957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260024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6095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845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0381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2283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34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790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- 2025-07-24 15:17:45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QntIsFupEk2ryDCFBDAIIgfRpogMBaE6jEzfS~tplv-tiktokx-dmt-logoccm:300:400:tos-no1a-i-0068-no/oAEFJODeFAt3gZEoAR0wACoEY6YIQkAfgojXWE.jpeg?dr=9231&amp;refresh_token=19d699c2&amp;x-expires=1754344800&amp;x-signature=Y272uZ9z%2FGXjVKah5T2V0QRp7KI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009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38324-2CF4-4FAA-9128-12AB1D786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2328980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501C1-295A-425E-B3CF-0BA6A36EE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B60C81-0714-42CC-A4C7-6633F09EBF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6437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40957753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554306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7824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0127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8671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0808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786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08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- 2025-07-10 15:32:40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16-pu-sign-no.tiktokcdn-eu.com/tos-no1a-p-0037-no/owVRBighIqoCLAEPIBvoFkijqbdDwFf83xAuBe~tplv-tiktokx-dmt-logoccm:300:400:tos-no1a-i-0068-no/ocBEkIwSgADXFUuPRFf48oDCcAbgpEEAPAe3Av.jpeg?dr=9231&amp;refresh_token=42280e77&amp;x-expires=1754344800&amp;x-signature=4wYpjoZyXHv00tkjQ71rd9gQThQ%3D&amp;t=bacd0480&amp;ps=933b5bde&amp;shp=d05b14bd&amp;shcp=8aecc5ac&amp;idc=useast2b&amp;biz_tag=tt_video&amp;s=TIKTOK_FOR_DEVELOPER&amp;sc=c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760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6FF00-6C10-41ED-9691-057DF76887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07/07/2025 - 03/08/2025</a:t>
            </a:r>
          </a:p>
        </p:txBody>
      </p:sp>
    </p:spTree>
    <p:extLst>
      <p:ext uri="{BB962C8B-B14F-4D97-AF65-F5344CB8AC3E}">
        <p14:creationId xmlns:p14="http://schemas.microsoft.com/office/powerpoint/2010/main" val="10409891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2974</Words>
  <Application>Microsoft Office PowerPoint</Application>
  <PresentationFormat>On-screen Show (4:3)</PresentationFormat>
  <Paragraphs>400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Tiktok Videos Table | @wdrlokalzeit - 1 of 25</vt:lpstr>
      <vt:lpstr>Tiktok Videos Table | @wdrlokalzeit - 2 of 25</vt:lpstr>
      <vt:lpstr>Tiktok Videos Table | @wdrlokalzeit - 3 of 25</vt:lpstr>
      <vt:lpstr>Tiktok Videos Table | @wdrlokalzeit - 4 of 25</vt:lpstr>
      <vt:lpstr>Tiktok Videos Table | @wdrlokalzeit - 5 of 25</vt:lpstr>
      <vt:lpstr>Tiktok Videos Table | @wdrlokalzeit - 6 of 25</vt:lpstr>
      <vt:lpstr>Tiktok Videos Table | @wdrlokalzeit - 7 of 25</vt:lpstr>
      <vt:lpstr>Tiktok Videos Table | @wdrlokalzeit - 8 of 25</vt:lpstr>
      <vt:lpstr>Tiktok Videos Table | @wdrlokalzeit - 9 of 25</vt:lpstr>
      <vt:lpstr>Tiktok Videos Table | @wdrlokalzeit - 10 of 25</vt:lpstr>
      <vt:lpstr>Tiktok Videos Table | @wdrlokalzeit - 11 of 25</vt:lpstr>
      <vt:lpstr>Tiktok Videos Table | @wdrlokalzeit - 12 of 25</vt:lpstr>
      <vt:lpstr>Tiktok Videos Table | @wdrlokalzeit - 13 of 25</vt:lpstr>
      <vt:lpstr>Tiktok Videos Table | @wdrlokalzeit - 14 of 25</vt:lpstr>
      <vt:lpstr>Tiktok Videos Table | @wdrlokalzeit - 15 of 25</vt:lpstr>
      <vt:lpstr>Tiktok Videos Table | @wdrlokalzeit - 16 of 25</vt:lpstr>
      <vt:lpstr>Tiktok Videos Table | @wdrlokalzeit - 17 of 25</vt:lpstr>
      <vt:lpstr>Tiktok Videos Table | @wdrlokalzeit - 18 of 25</vt:lpstr>
      <vt:lpstr>Tiktok Videos Table | @wdrlokalzeit - 19 of 25</vt:lpstr>
      <vt:lpstr>Tiktok Videos Table | @wdrlokalzeit - 20 of 25</vt:lpstr>
      <vt:lpstr>Tiktok Videos Table | @wdrlokalzeit - 21 of 25</vt:lpstr>
      <vt:lpstr>Tiktok Videos Table | @wdrlokalzeit - 22 of 25</vt:lpstr>
      <vt:lpstr>Tiktok Videos Table | @wdrlokalzeit - 23 of 25</vt:lpstr>
      <vt:lpstr>Tiktok Videos Table | @wdrlokalzeit - 24 of 25</vt:lpstr>
      <vt:lpstr>Tiktok Videos Table | @wdrlokalzeit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 - 1 of 25</dc:title>
  <dc:creator>Frederik Born</dc:creator>
  <cp:lastModifiedBy>Frederik Born</cp:lastModifiedBy>
  <cp:revision>1</cp:revision>
  <dcterms:created xsi:type="dcterms:W3CDTF">2025-08-04T05:39:26Z</dcterms:created>
  <dcterms:modified xsi:type="dcterms:W3CDTF">2025-08-04T05:41:12Z</dcterms:modified>
</cp:coreProperties>
</file>