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6" d="100"/>
          <a:sy n="106" d="100"/>
        </p:scale>
        <p:origin x="49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ADD535-1853-4744-A1BD-59EDC207E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@wdrlokalzeit - 1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7977CE-D080-41EA-A0EC-AF8FBB35B6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97274613"/>
              </p:ext>
            </p:extLst>
          </p:nvPr>
        </p:nvGraphicFramePr>
        <p:xfrm>
          <a:off x="457200" y="1731963"/>
          <a:ext cx="7818120" cy="919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768914233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17161265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70962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197314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347883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577567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81359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0196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- 2025-07-28 13:43:08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pu-sign-no.tiktokcdn-eu.com/tos-no1a-p-0037-no/oEYsRLQUNFGfAWAzQ6eIDcnHwILkjD4IQ9sge4~tplv-tiktokx-dmt-logoccm:300:400:tos-no1a-i-0068-no/o8eVAiJEsRz9IAIWxOLLeI0GFfAQDQjOSXIAAL.jpeg?dr=9231&amp;refresh_token=d9d17b6c&amp;x-expires=1754344800&amp;x-signature=fTWXBNYqkzfHDdwg4GDqIUC1t8g%3D&amp;t=bacd0480&amp;ps=933b5bde&amp;shp=d05b14bd&amp;shcp=8aecc5ac&amp;idc=useast2b&amp;biz_tag=tt_video&amp;s=TIKTOK_FOR_DEVELOPER&amp;sc=c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199132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9.27 %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32485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0733FF-2451-401F-93D6-7222E8B647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28/07/2025 - 03/08/2025</a:t>
            </a:r>
          </a:p>
        </p:txBody>
      </p:sp>
    </p:spTree>
    <p:extLst>
      <p:ext uri="{BB962C8B-B14F-4D97-AF65-F5344CB8AC3E}">
        <p14:creationId xmlns:p14="http://schemas.microsoft.com/office/powerpoint/2010/main" val="15001699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93FC7F-F506-4F5D-894C-BBF0B99FD9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@wdrlokalzeit - 2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C452662-FFDC-4879-977D-846CDF63FE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22197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2235151701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31355206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337869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409970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095216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523409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825778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8743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- 2025-07-31 15:35:07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pu-sign-no.tiktokcdn-eu.com/tos-no1a-p-0037-no/oYALFhlW0PRQeDezyEGuLQ7gIF4jICLANppIeT~tplv-tiktokx-dmt-logoccm:300:400:tos-no1a-i-0068-no/oYCDA0bB0AiiChiIRpIArkAS8cwfvE0LACREQB.jpeg?dr=9231&amp;refresh_token=9ee6f970&amp;x-expires=1754344800&amp;x-signature=tRxMHZxN2tJlkAL5prvyoNGbM%2B0%3D&amp;t=bacd0480&amp;ps=933b5bde&amp;shp=d05b14bd&amp;shcp=8aecc5ac&amp;idc=useast2b&amp;biz_tag=tt_video&amp;s=TIKTOK_FOR_DEVELOPER&amp;sc=c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134831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8.49 %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00991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394E50-0E1C-43FE-8280-B107269F50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28/07/2025 - 03/08/2025</a:t>
            </a:r>
          </a:p>
        </p:txBody>
      </p:sp>
    </p:spTree>
    <p:extLst>
      <p:ext uri="{BB962C8B-B14F-4D97-AF65-F5344CB8AC3E}">
        <p14:creationId xmlns:p14="http://schemas.microsoft.com/office/powerpoint/2010/main" val="3153023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04C9AE-05CD-4865-B213-354B2D9105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@wdrlokalzeit - 3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48B973-0317-4ACA-AE80-3C2496CBE7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95620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3009891648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4566438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23916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211515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919942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332751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952361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7080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- 2025-08-01 14:13:57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pu-sign-no.tiktokcdn-eu.com/tos-no1a-p-0037-no/o0ggEqEjg85RAQQwoZQEdeFUETFZkKfXB2S0Di~tplv-tiktokx-dmt-logoccm:300:400:tos-no1a-i-0068-no/oUfRIw8KAAAKAjN6AELKGrIGFeEye4VILIFCMI.jpeg?dr=9231&amp;refresh_token=9dd347ce&amp;x-expires=1754344800&amp;x-signature=BY2HBDAG4xDxVA%2FqAnbnMfSnuXg%3D&amp;t=bacd0480&amp;ps=933b5bde&amp;shp=d05b14bd&amp;shcp=8aecc5ac&amp;idc=useast2b&amp;biz_tag=tt_video&amp;s=TIKTOK_FOR_DEVELOPER&amp;sc=c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11.88 %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81668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29BEB1-AA7A-412A-B2DA-6A6A37B5D0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28/07/2025 - 03/08/2025</a:t>
            </a:r>
          </a:p>
        </p:txBody>
      </p:sp>
    </p:spTree>
    <p:extLst>
      <p:ext uri="{BB962C8B-B14F-4D97-AF65-F5344CB8AC3E}">
        <p14:creationId xmlns:p14="http://schemas.microsoft.com/office/powerpoint/2010/main" val="25070581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27F3C9-ED8E-4B3F-9AD2-D52545C634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@wdrlokalzeit - 4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ADB2EA-2929-431C-A0DD-6B9B241095F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252667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3610349461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20225555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816244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649896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263385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210995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254979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457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- 2025-07-28 16:45:19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pu-sign-no.tiktokcdn-eu.com/tos-no1a-p-0037-no/ocMoEOw86AhnDR6wgIFVhjkDUfeXJQ4EFEBiHI~tplv-tiktokx-dmt-logoccm:300:400:tos-no1a-i-0068-no/oYACAPVHyn0IPBDA1CB8BEfqSQjIiZiwAXZCUS.jpeg?dr=9231&amp;refresh_token=df74f8de&amp;x-expires=1754344800&amp;x-signature=8JbQqDhL%2BZ0MkH8814Zv6f9n56Y%3D&amp;t=bacd0480&amp;ps=933b5bde&amp;shp=d05b14bd&amp;shcp=8aecc5ac&amp;idc=useast2b&amp;biz_tag=tt_video&amp;s=TIKTOK_FOR_DEVELOPER&amp;sc=c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6.04 %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70377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25DB9D-E0F6-449B-9B34-59E2A66F3F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28/07/2025 - 03/08/2025</a:t>
            </a:r>
          </a:p>
        </p:txBody>
      </p:sp>
    </p:spTree>
    <p:extLst>
      <p:ext uri="{BB962C8B-B14F-4D97-AF65-F5344CB8AC3E}">
        <p14:creationId xmlns:p14="http://schemas.microsoft.com/office/powerpoint/2010/main" val="6130293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2B53BA-462C-48D3-9C89-DE4E1E380A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@wdrlokalzeit - 5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2BEB51-CB87-4075-9C47-1950524DFFA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453091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281691087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29277400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048029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308138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505181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330364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644945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4984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- 2025-07-29 10:52:42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pu-sign-no.tiktokcdn-eu.com/tos-no1a-p-0037-no/oUBFFroIIvPDwB1igYk9IfEOFEARaDi70xeIXI~tplv-tiktokx-dmt-logoccm:300:400:tos-no1a-i-0068-no/oACEEAyeEFA6iiAgIR3DkYgdIhiAvqoInFkfC9.jpeg?dr=9231&amp;refresh_token=577a58a2&amp;x-expires=1754344800&amp;x-signature=bhXvC%2BKwRa4hlQsUNCHlJZkiiu8%3D&amp;t=bacd0480&amp;ps=933b5bde&amp;shp=d05b14bd&amp;shcp=8aecc5ac&amp;idc=useast2b&amp;s=TIKTOK_FOR_DEVELOPER&amp;sc=cover&amp;biz_tag=tt_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4.41 %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98144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EADF4E-16A9-4109-BC57-AB36609D17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28/07/2025 - 03/08/2025</a:t>
            </a:r>
          </a:p>
        </p:txBody>
      </p:sp>
    </p:spTree>
    <p:extLst>
      <p:ext uri="{BB962C8B-B14F-4D97-AF65-F5344CB8AC3E}">
        <p14:creationId xmlns:p14="http://schemas.microsoft.com/office/powerpoint/2010/main" val="692252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52EEE0-7225-4300-8C47-176106E02B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@wdrlokalzeit - 6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9FEB94-7760-4662-AC6E-6C7D8B2E85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867213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2380170762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3463915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250283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188920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032017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48091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646212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853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- 2025-07-29 15:50:24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pu-sign-no.tiktokcdn-eu.com/tos-no1a-p-0037-no/o4lx0oiefABXEuD4EaFICpQg1FRONiF7ckEQFq~tplv-tiktokx-dmt-logoccm:300:400:tos-no1a-i-0068-no/owIVEw1joIQjIoSLERaAeMDwFefAAFzAEQ6RA1.jpeg?dr=9231&amp;refresh_token=b031324d&amp;x-expires=1754344800&amp;x-signature=X0ecHTQzZ4jlkt2kLFwTybb8Cgs%3D&amp;t=bacd0480&amp;ps=933b5bde&amp;shp=d05b14bd&amp;shcp=8aecc5ac&amp;idc=useast2b&amp;biz_tag=tt_video&amp;s=TIKTOK_FOR_DEVELOPER&amp;sc=c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5.17 %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52875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5BEDC7-366C-4CDB-B63D-8808E04ED3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28/07/2025 - 03/08/2025</a:t>
            </a:r>
          </a:p>
        </p:txBody>
      </p:sp>
    </p:spTree>
    <p:extLst>
      <p:ext uri="{BB962C8B-B14F-4D97-AF65-F5344CB8AC3E}">
        <p14:creationId xmlns:p14="http://schemas.microsoft.com/office/powerpoint/2010/main" val="24553612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D9827D-1820-41C6-B0BA-C0F203308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@wdrlokalzeit - 7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A07B47-5D46-4D8E-9342-BE5D042B23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731560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264612206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33302095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510502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607639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849791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161422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180221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0634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- 2025-08-01 16:32:08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pu-sign-no.tiktokcdn-eu.com/tos-no1a-p-0037-no/oAZIILGgjILReQrzAZIQW7DAnFBA9PnbGReehk~tplv-tiktokx-dmt-logoccm:300:400:tos-no1a-i-0068-no/o8wGLKLozRJAcEfZIAA8IeQNQnMhiQAefWyGAV.jpeg?dr=9231&amp;refresh_token=ead7c103&amp;x-expires=1754344800&amp;x-signature=soj04u4s49mxjc7vu1YI7i4ood8%3D&amp;t=bacd0480&amp;ps=933b5bde&amp;shp=d05b14bd&amp;shcp=8aecc5ac&amp;idc=useast2b&amp;biz_tag=tt_video&amp;s=TIKTOK_FOR_DEVELOPER&amp;sc=c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4.42 %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60795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AEA532-4250-48E1-A641-A4321BB1EA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28/07/2025 - 03/08/2025</a:t>
            </a:r>
          </a:p>
        </p:txBody>
      </p:sp>
    </p:spTree>
    <p:extLst>
      <p:ext uri="{BB962C8B-B14F-4D97-AF65-F5344CB8AC3E}">
        <p14:creationId xmlns:p14="http://schemas.microsoft.com/office/powerpoint/2010/main" val="34285092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BD239-FA97-4CB0-A7AB-854BD25289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@wdrlokalzeit - 8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7434F7-08DE-4D04-8D2E-49DFE50253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536820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1526310966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40124300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508855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424387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980305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921178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549993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65647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- 2025-07-30 15:45:16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pu-sign-no.tiktokcdn-eu.com/tos-no1a-p-0037-no/oMEiDfo8EEokQeQrqGogFB5UQVRiAA6ysF5jyD~tplv-tiktokx-dmt-logoccm:300:400:tos-no1a-i-0068-no/oMxUPRTeIl0EALsEUAIIAALQ7TAFFYGSIQeejw.jpeg?dr=9231&amp;refresh_token=04d307e3&amp;x-expires=1754344800&amp;x-signature=drbcpQuBHyk2zVFaL%2Bxy5fQ0EvY%3D&amp;t=bacd0480&amp;ps=933b5bde&amp;shp=d05b14bd&amp;shcp=8aecc5ac&amp;idc=useast2b&amp;s=TIKTOK_FOR_DEVELOPER&amp;sc=cover&amp;biz_tag=tt_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3.77 %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36193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F45440-9F49-4DB0-9077-9BA2CA0A90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28/07/2025 - 03/08/2025</a:t>
            </a:r>
          </a:p>
        </p:txBody>
      </p:sp>
    </p:spTree>
    <p:extLst>
      <p:ext uri="{BB962C8B-B14F-4D97-AF65-F5344CB8AC3E}">
        <p14:creationId xmlns:p14="http://schemas.microsoft.com/office/powerpoint/2010/main" val="95320902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948</Words>
  <Application>Microsoft Office PowerPoint</Application>
  <PresentationFormat>On-screen Show (4:3)</PresentationFormat>
  <Paragraphs>128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Calibri</vt:lpstr>
      <vt:lpstr>Arial</vt:lpstr>
      <vt:lpstr>quintly_template</vt:lpstr>
      <vt:lpstr>Tiktok Videos Table | @wdrlokalzeit - 1 of 8</vt:lpstr>
      <vt:lpstr>Tiktok Videos Table | @wdrlokalzeit - 2 of 8</vt:lpstr>
      <vt:lpstr>Tiktok Videos Table | @wdrlokalzeit - 3 of 8</vt:lpstr>
      <vt:lpstr>Tiktok Videos Table | @wdrlokalzeit - 4 of 8</vt:lpstr>
      <vt:lpstr>Tiktok Videos Table | @wdrlokalzeit - 5 of 8</vt:lpstr>
      <vt:lpstr>Tiktok Videos Table | @wdrlokalzeit - 6 of 8</vt:lpstr>
      <vt:lpstr>Tiktok Videos Table | @wdrlokalzeit - 7 of 8</vt:lpstr>
      <vt:lpstr>Tiktok Videos Table | @wdrlokalzeit - 8 of 8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Tiktok Videos Table | @wdrlokalzeit - 1 of 8</dc:title>
  <dc:creator>Frederik Born</dc:creator>
  <cp:lastModifiedBy>Frederik Born</cp:lastModifiedBy>
  <cp:revision>1</cp:revision>
  <dcterms:created xsi:type="dcterms:W3CDTF">2025-08-04T05:38:01Z</dcterms:created>
  <dcterms:modified xsi:type="dcterms:W3CDTF">2025-08-04T05:38:24Z</dcterms:modified>
</cp:coreProperties>
</file>