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30451-E102-4774-8E9A-9515E5B6A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AF8C6D-E4E6-480F-AA04-30A5D99DF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647545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382715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450660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22148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524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472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5039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740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86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7252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921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62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15:38:05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Retter fanden den Hund zufällig im Wald in Unterbach, packten ihn ins Auto und brachten ihn ins Tierheim Düsseldorf. 🐕🚘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https://quintly-eu-image-storage.s3.amazonaws.com/bc22ad31ece8870e558aff23d024e8ce/288743129b9bef94bd1c2151fa986fcb.jpg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24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08:17:02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so einen außergewöhnlichen Azubi macht Simon aus Velen auch mal einen Roadtrip nach Berlin.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https://quintly-eu-image-storage.s3.amazonaws.com/bc22ad31ece8870e558aff23d024e8ce/a07c0a380612ff2a592760e40fa27a7f.jpg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342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E43C4-8A67-4B20-B378-C9B8322FA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481457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24406-5330-4ADE-A33D-A72AEE0C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1B645-2BA4-44F3-B5D5-EDD1B2FB9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209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6704332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758455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40407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653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9459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6497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463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2233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9431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655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3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18:23:05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Lina ist Abfallpädagogin 💡💪 In Stolberg erklärt sie einer Grundschulklasse, welcher Müll in welche Tonne gehört.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https://quintly-eu-image-storage.s3.amazonaws.com/bc22ad31ece8870e558aff23d024e8ce/b608541b6a7a4b7f76c7c921172cd001.jpg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40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11:42:05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 kommt ursprünglich aus dem Münsterland. Doch dass sie hier so bald wieder landen würde, war eigentlich nicht geplant.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https://quintly-eu-image-storage.s3.amazonaws.com/bc22ad31ece8870e558aff23d024e8ce/2adb57b5c2d72fe2bc4846462430e59b.jpg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84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43CB4-5FDC-4289-A3CC-0A77BEFD7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60873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8377-F449-4370-91DD-3376214AE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AA421-651E-48AE-8357-AC505C58B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9368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864553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535807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2762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673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2470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06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811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8176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4517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297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9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16:12:03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Feuer im Märchenwald Solingen hat für viele ein Stück Kindheit vernichtet. 😔🧑‍🚒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https://quintly-eu-image-storage.s3.amazonaws.com/bc22ad31ece8870e558aff23d024e8ce/be1f54403be93418a59abe25eac80e05.jpg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11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07:38:04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fremde Menschen Geld gesammelt haben, kommt der 9-jährige Emil aus Everswinkel zuhause endlich ohne Hilfe ins andere Stockwerk.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https://quintly-eu-image-storage.s3.amazonaws.com/bc22ad31ece8870e558aff23d024e8ce/13d9e1a2176f017b9e9c01955ea59408.jpg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8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F4663-26AC-40DA-84EF-D37181614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22199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B39B-AEBD-441F-97E1-415FBD202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34451-FD62-4CC8-BDBA-2F4035755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919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5753380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706321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3175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0564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463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889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085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0147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023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5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4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09:58:03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13-jährige Arina war in Schwerte auf einen Güter-Waggon geklettert. Dabei traf sie ein Stromschlag. Ihre Mitschülerinnen und Mitschüler klären jetzt über diese Gefahr auf. 🚉⚠️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https://quintly-eu-image-storage.s3.amazonaws.com/bc22ad31ece8870e558aff23d024e8ce/ca58ee88842557ec8c8712e5080901c1.jpg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5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07:35:02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einen feiern ihn, die anderen schütteln den Kopf – doch wer steckt hinter den geheimen Radfahrer-Rampen in Münster? 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https://quintly-eu-image-storage.s3.amazonaws.com/bc22ad31ece8870e558aff23d024e8ce/c6373cee87b330671d38f1dea97d5ba7.jpg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919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0B151-E305-4B02-A8D3-F36D8EFDE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91111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B6B26-9108-4818-A493-992834AE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25677-CFB5-4D38-A508-352F937CD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340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352090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8596189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91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460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326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013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774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238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69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552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12:22:31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"gute Nachricht des Tages" quasi kommt aus dem Sauerland.🐮🥰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https://quintly-eu-image-storage.s3.amazonaws.com/bc22ad31ece8870e558aff23d024e8ce/0fb7555fbd693592b69d4c8f09c4ee1a.jpg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9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19:11:04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Vier Jahre lang treuer Begleiter, jetzt wird er an die Caritas in Düsseldorf gespendet. ❤💛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https://quintly-eu-image-storage.s3.amazonaws.com/bc22ad31ece8870e558aff23d024e8ce/05cd81973f9729e7e0a834cad9047d89.jpg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2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11:10:03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Connor hat mehrere tausend Euro von seinem Ersparten ausgegeben, um eine Schauspielschule in Köln zu gründen. ♥🎭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https://quintly-eu-image-storage.s3.amazonaws.com/bc22ad31ece8870e558aff23d024e8ce/4f3f6c26c81cf3b0327f08de75cb04a1.jpg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30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796C0-814D-4678-A95A-145DA1568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96202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FA10-7880-40A8-BB1F-200B425F3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273C3-0225-4B81-B218-4AD14B85F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270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5583890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8154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9783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069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987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99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764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395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606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7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39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11:44:04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Melanie lebt in Büren ihren Traum und betreibt einen Gnadenhof. Sie gibt alles, um Pferden, Hunden, Katzen und Kaninchen ein besseres Leben zu geben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https://quintly-eu-image-storage.s3.amazonaws.com/bc22ad31ece8870e558aff23d024e8ce/0184abca29348f616ae462a8ee68e879.jpg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69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10:22:03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Kauf eine Baumarktpflanze und heraus kommt eine Wertanlage?! 🤯 Miriam aus Bonn hat das Pflanzenzucht-Game durchgespielt. 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https://quintly-eu-image-storage.s3.amazonaws.com/bc22ad31ece8870e558aff23d024e8ce/11265454b1e5642fb2949d63cbcf2fe1.jpg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506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58F62-DAAB-4E97-B51D-3C2E2175A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42744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3C97E-B45F-48A3-9A85-299671A0B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6F895-00B0-4DE9-B934-D5042FA8E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739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8309243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282419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0164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128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880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5403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496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4466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29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9096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9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17:01:05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Schulbusfahrer Freddy aus Velbert hat Sommerferien 🥺 Wir wünschen dir tolle Ferien! Und allen Schüllerinnen und Schülern natürlich auch!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https://quintly-eu-image-storage.s3.amazonaws.com/bc22ad31ece8870e558aff23d024e8ce/bfb224a16070d2af8d00d1aa3ed13dfc.jpg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71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14:08:03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der Taschengeldbörse hat sich eine besondere Freundschaft entwickelt: Die zwischen Hanna und Thea aus Wuppertal. 🤝❤️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https://quintly-eu-image-storage.s3.amazonaws.com/bc22ad31ece8870e558aff23d024e8ce/40f92b3e68955b76faf7f9ca1db072ad.jpg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238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B8375-7E8E-41D9-B906-491829C06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51327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4BEF2-66E2-49DE-BA34-9FCEA24E8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AD426-E926-4BE1-9CD6-AA5820A8A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428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064936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786720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069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092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266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02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1412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008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6794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2618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0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13:36:07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24 Stunden hat Martha mit ihrer "Mitbewohnerin" auf dem Remigiusplatz in Bonn gewohnt.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https://quintly-eu-image-storage.s3.amazonaws.com/bc22ad31ece8870e558aff23d024e8ce/a24a05b13647f6f8d74934669a8ad9e4.jpg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387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17:16:04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Pro gelaufenem Kilometer spendet Dennis aus Rheurdt selbst 50 Cent – er hofft auf viele Unterstützer.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https://quintly-eu-image-storage.s3.amazonaws.com/bc22ad31ece8870e558aff23d024e8ce/e0ab61b9451dfe392117fbc59e26c08a.jpg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00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45786-BC31-48F1-A380-D6CA06E78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436346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454A-B96A-406E-B17D-1D0C5B8D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2D0C83-259F-4029-A1CD-144201410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73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8485287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740187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6411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195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2391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8133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4073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20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403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50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9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07:35:10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Franca aus Gütersloh hat ein neues Lieblingsfach: Ehrenamt. Jeden Donnerstag engagiert sie sich ehrenamtlich, anstatt zur Schule zu 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https://quintly-eu-image-storage.s3.amazonaws.com/bc22ad31ece8870e558aff23d024e8ce/bbb9daa3b4c4d3dceb4905190908872b.jpg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5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18:42:04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Nahtoderfahrung zurück beim Firmenlauf in Hemer: Ein Jahr später kann Harald Dahlhaus einem seiner Lebensretter endlich "Danke" sagen.❤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https://quintly-eu-image-storage.s3.amazonaws.com/bc22ad31ece8870e558aff23d024e8ce/a300ff9b403d3f715aa4a3c9f3b8f89c.jpg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1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78C6B-BC36-44F1-A6BB-0DE632DC1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98176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94927-CBB3-4B3D-87ED-0F61AAB0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14B93-9FCE-4873-A535-C40BA48E8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918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548813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254654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8315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4944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592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679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619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311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14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103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7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14:18:03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elfjährige Limal aus Dortmund spendet seit drei Jahren sein Geburtstagsgeld an die Deutschen Kinderhospizdienste. 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https://quintly-eu-image-storage.s3.amazonaws.com/bc22ad31ece8870e558aff23d024e8ce/fc96f85b9f21ed1c1fe744b303c5a668.jpg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9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19:14:04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Alexanders Aktion in Porta Westfalica läuft so gut, dass schon vier weitere Assistenzhunde ausgebildet werden konnten. 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https://quintly-eu-image-storage.s3.amazonaws.com/bc22ad31ece8870e558aff23d024e8ce/93787afcd70375255cd1a83d9e138ec9.jpg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336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BF3F4-62B7-4184-8346-048384EA4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93894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18F9D-7339-41BE-8814-2E0D0704B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E3F11-EEA1-4E51-BC29-78159F3C9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392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5535909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0746733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4857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000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759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6332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926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251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9546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113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3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16:44:04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vollständige neue Name ist "LWL-Museum Hellerlecht, Detmold - Westfälisches Landesmuseum für Kultur und Geschichte"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https://quintly-eu-image-storage.s3.amazonaws.com/bc22ad31ece8870e558aff23d024e8ce/b893fced8b25becc198ca14491f58f38.jpg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0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09:12:03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Chiara brennt für ihren Job und würde sich wünschen, dass noch mehr junge Leute das Handwerk für sich entdecken.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https://quintly-eu-image-storage.s3.amazonaws.com/bc22ad31ece8870e558aff23d024e8ce/f0942a22f300b14f29d0077709d155df.jpg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2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BB6612-5B5B-4D9E-B61D-5CFA5DC36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885660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71EB-2446-4F1D-A778-5D2D766E5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862BD-729A-485E-A19D-FE376B2A54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78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5205390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98264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2150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5504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366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467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893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30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394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77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88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18:33:03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gibt’s nur aufm Dorf: Erst Festival, dann Unwetter – also wird in Dörentrup im Kreis Lippe  einfach in der Sporthalle weitergefeiert. 🎶🎉👯‍♂️👯‍♀️🥳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https://quintly-eu-image-storage.s3.amazonaws.com/bc22ad31ece8870e558aff23d024e8ce/5dac851ff422fdd29fe293306a9bae7f.jpg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4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09:14:04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Mohamad und Kurt sind DAS Dream-Team von Heek!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https://quintly-eu-image-storage.s3.amazonaws.com/bc22ad31ece8870e558aff23d024e8ce/6ba3e0d848d03b4ddd33f91103b0d1c8.jpg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301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9BD14-4A2A-471D-BA54-40BA27B01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270647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1756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2025-07-15T11:27:16Z</dcterms:created>
  <dcterms:modified xsi:type="dcterms:W3CDTF">2025-07-15T11:29:49Z</dcterms:modified>
</cp:coreProperties>
</file>