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6" d="100"/>
          <a:sy n="106" d="100"/>
        </p:scale>
        <p:origin x="49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388908-C872-4D79-88D5-3CE4D7122E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C093F1-E80F-4BDE-B8BC-2696742186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5305111"/>
              </p:ext>
            </p:extLst>
          </p:nvPr>
        </p:nvGraphicFramePr>
        <p:xfrm>
          <a:off x="457200" y="1731963"/>
          <a:ext cx="7571232" cy="2534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94267662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48940413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797220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921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56212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805767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52995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8610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423042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42098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769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15:38:05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Retter fanden den Hund zufällig im Wald in Unterbach, packten ihn ins Auto und brachten ihn ins Tierheim Düsseldorf. 🐕🚘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https://quintly-eu-image-storage.s3.amazonaws.com/bc22ad31ece8870e558aff23d024e8ce/288743129b9bef94bd1c2151fa986fcb.jpg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66361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553378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394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08:17:02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Für so einen außergewöhnlichen Azubi macht Simon aus Velen auch mal einen Roadtrip nach Berlin. 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https://quintly-eu-image-storage.s3.amazonaws.com/bc22ad31ece8870e558aff23d024e8ce/a07c0a380612ff2a592760e40fa27a7f.jpg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503498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0381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D77183-4317-4E59-B9FA-966D8CD284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42712001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DD3B2F-9E65-4D64-ADF8-8D8CF46552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041EEB-743E-4899-A5EB-D88FC96710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406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6711441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1606539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7571690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0238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61576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59329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65414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78904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45819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52877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9329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- 2025-07-10 18:23:05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Lina ist Abfallpädagogin 💡💪 In Stolberg erklärt sie einer Grundschulklasse, welcher Müll in welche Tonne gehört.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https://quintly-eu-image-storage.s3.amazonaws.com/bc22ad31ece8870e558aff23d024e8ce/b608541b6a7a4b7f76c7c921172cd001.jpg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Aachen,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439086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868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- 2025-07-10 11:42:05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Andrea kommt ursprünglich aus dem Münsterland. Doch dass sie hier so bald wieder landen würde, war eigentlich nicht geplant.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https://quintly-eu-image-storage.s3.amazonaws.com/bc22ad31ece8870e558aff23d024e8ce/2adb57b5c2d72fe2bc4846462430e59b.jpg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372237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6394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9744E-EB78-4870-A02F-8D4945B664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681343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51F0B-AF01-44A5-96D7-769E7A96F4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- 3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98791A-2736-428F-A70B-CF5FDE4884B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660080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06102167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94656142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008718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50918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9125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01281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12814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87957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1408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86449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1491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16:12:03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Feuer im Märchenwald Solingen hat für viele ein Stück Kindheit vernichtet. 😔🧑‍🚒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https://quintly-eu-image-storage.s3.amazonaws.com/bc22ad31ece8870e558aff23d024e8ce/be1f54403be93418a59abe25eac80e05.jpg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73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- 2025-07-13 07:38:04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Weil fremde Menschen Geld gesammelt haben, kommt der 9-jährige Emil aus Everswinkel zuhause endlich ohne Hilfe ins andere Stockwerk. ♥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https://quintly-eu-image-storage.s3.amazonaws.com/bc22ad31ece8870e558aff23d024e8ce/13d9e1a2176f017b9e9c01955ea59408.jpg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4360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27BC7D-07F4-4DA7-8E5F-C987FC85E4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3666259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7DEC5-C8EE-4965-B5FF-1AB26DB8E5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- 4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CF314F-7800-43B2-BF6C-E7F0F3BB2F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14913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1699764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5644974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8339678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891547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284124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05307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84802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83057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36796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361452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68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09:58:03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13-jährige Arina war in Schwerte auf einen Güter-Waggon geklettert. Dabei traf sie ein Stromschlag. Ihre Mitschülerinnen und Mitschüler klären jetzt über diese Gefahr auf. 🚉⚠️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https://quintly-eu-image-storage.s3.amazonaws.com/bc22ad31ece8870e558aff23d024e8ce/ca58ee88842557ec8c8712e5080901c1.jpg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17964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311848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3302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07:35:02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einen feiern ihn, die anderen schütteln den Kopf – doch wer steckt hinter den geheimen Radfahrer-Rampen in Münster? 🚴‍♀️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https://quintly-eu-image-storage.s3.amazonaws.com/bc22ad31ece8870e558aff23d024e8ce/c6373cee87b330671d38f1dea97d5ba7.jpg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275886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132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95996F-D624-4FDF-BE33-C37A389636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8570835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5FFCD-7A73-4800-A0DE-632DE736EC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- 5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20C1C0-3059-4756-AB03-AF82278A7C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023030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876180240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402440716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99924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4861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456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979674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781453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36517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3053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6813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057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12:22:31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Die "gute Nachricht des Tages" quasi kommt aus dem Sauerland.🐮🥰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https://quintly-eu-image-storage.s3.amazonaws.com/bc22ad31ece8870e558aff23d024e8ce/0fb7555fbd693592b69d4c8f09c4ee1a.jpg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Siegen,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271899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0827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19:11:04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Vier Jahre lang treuer Begleiter, jetzt wird er an die Caritas in Düsseldorf gespendet. ❤💛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https://quintly-eu-image-storage.s3.amazonaws.com/bc22ad31ece8870e558aff23d024e8ce/05cd81973f9729e7e0a834cad9047d89.jpg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Düsseldorf,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262126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994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- 2025-07-12 11:10:03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Connor hat mehrere tausend Euro von seinem Ersparten ausgegeben, um eine Schauspielschule in Köln zu gründen. ♥🎭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https://quintly-eu-image-storage.s3.amazonaws.com/bc22ad31ece8870e558aff23d024e8ce/4f3f6c26c81cf3b0327f08de75cb04a1.jpg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Köln,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260193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2021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C71CE2-0653-43B8-809D-3437E93831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8679606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BDB3F-BD7F-4600-8B43-22454B312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- 6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8DAB09-8124-4C7C-9FC1-6AD1A732BB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25756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65503870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36701589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216249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209582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5625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201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43202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24545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09093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6056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0346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- 2025-07-13 11:44:04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Melanie lebt in Büren ihren Traum und betreibt einen Gnadenhof. Sie gibt alles, um Pferden, Hunden, Katzen und Kaninchen ein besseres Leben zu geben 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https://quintly-eu-image-storage.s3.amazonaws.com/bc22ad31ece8870e558aff23d024e8ce/0184abca29348f616ae462a8ee68e879.jpg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200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10:22:03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Kauf eine Baumarktpflanze und heraus kommt eine Wertanlage?! 🤯 Miriam aus Bonn hat das Pflanzenzucht-Game durchgespielt. 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https://quintly-eu-image-storage.s3.amazonaws.com/bc22ad31ece8870e558aff23d024e8ce/11265454b1e5642fb2949d63cbcf2fe1.jpg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741903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2D11B-5FFB-4697-A7BE-5BD522CD3E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4530543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D55E6-4306-4FB8-AD51-A65179F8F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- 7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42DF79-1758-456E-B819-8AFDC5201E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52057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332283800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50567659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8621362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544400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667707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95922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491290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383300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46234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845378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83941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17:01:05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Auch Schulbusfahrer Freddy aus Velbert hat Sommerferien 🥺 Wir wünschen dir tolle Ferien! Und allen Schüllerinnen und Schülern natürlich auch! ☀️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https://quintly-eu-image-storage.s3.amazonaws.com/bc22ad31ece8870e558aff23d024e8ce/bfb224a16070d2af8d00d1aa3ed13dfc.jpg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231224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7744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14:08:03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Aus der Taschengeldbörse hat sich eine besondere Freundschaft entwickelt: Die zwischen Hanna und Thea aus Wuppertal. 🤝❤️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https://quintly-eu-image-storage.s3.amazonaws.com/bc22ad31ece8870e558aff23d024e8ce/40f92b3e68955b76faf7f9ca1db072ad.jpg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Wuppertal, GR Rhein-Wupper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71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C4673A-AD75-4618-AD51-64EA65A447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30744115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13CFD-DF8F-42C1-A20D-2584E0381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- 8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183EB3-D5C3-4B06-8C8F-7E78C9A0FE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86355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15648571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55130176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254475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4416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95411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412228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44727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066267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098459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95936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30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- 2025-07-09 13:36:07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24 Stunden hat Martha mit ihrer "Mitbewohnerin" auf dem Remigiusplatz in Bonn gewohnt. 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https://quintly-eu-image-storage.s3.amazonaws.com/bc22ad31ece8870e558aff23d024e8ce/a24a05b13647f6f8d74934669a8ad9e4.jpg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Bonn, GR Rheinland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- 2025-07-12 17:16:04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Pro gelaufenem Kilometer spendet Dennis aus Rheurdt selbst 50 Cent – er hofft auf viele Unterstützer. 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https://quintly-eu-image-storage.s3.amazonaws.com/bc22ad31ece8870e558aff23d024e8ce/e0ab61b9451dfe392117fbc59e26c08a.jpg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Duisburg, GR Ruhrgebiet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003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1098F-6146-478E-A92E-2CC60863F6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35559048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F59BE-A975-4CAF-AEBE-8C44EC2A22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- 9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D6A704-B8B5-4511-97DB-3AF186AE1A0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17312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483555825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2726162527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02273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321807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3399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03170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21280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21852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63839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8383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766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- 2025-07-10 07:35:10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Franca aus Gütersloh hat ein neues Lieblingsfach: Ehrenamt. Jeden Donnerstag engagiert sie sich ehrenamtlich, anstatt zur Schule zu gehen.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https://quintly-eu-image-storage.s3.amazonaws.com/bc22ad31ece8870e558aff23d024e8ce/bbb9daa3b4c4d3dceb4905190908872b.jpg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198151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801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- 2025-07-08 18:42:04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Nach Nahtoderfahrung zurück beim Firmenlauf in Hemer: Ein Jahr später kann Harald Dahlhaus einem seiner Lebensretter endlich "Danke" sagen.❤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https://quintly-eu-image-storage.s3.amazonaws.com/bc22ad31ece8870e558aff23d024e8ce/a300ff9b403d3f715aa4a3c9f3b8f89c.jpg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186946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5287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094EDC-6CB0-4CD6-9D4D-F6FC554199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33218773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26AB2C-9840-45F3-9C49-FBB40193C5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- 10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65FD8AE-2499-410A-A2B9-4510BD1BAA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18705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48891156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520068794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4086365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425893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7897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11140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76415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96433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11526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1842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952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14:18:03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elfjährige Limal aus Dortmund spendet seit drei Jahren sein Geburtstagsgeld an die Deutschen Kinderhospizdienste. 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https://quintly-eu-image-storage.s3.amazonaws.com/bc22ad31ece8870e558aff23d024e8ce/fc96f85b9f21ed1c1fe744b303c5a668.jpg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Dortmund, GR Ruhrgebiet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2778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- 2025-07-12 19:14:04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Alexanders Aktion in Porta Westfalica läuft so gut, dass schon vier weitere Assistenzhunde ausgebildet werden konnten. 🐕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https://quintly-eu-image-storage.s3.amazonaws.com/bc22ad31ece8870e558aff23d024e8ce/93787afcd70375255cd1a83d9e138ec9.jpg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162124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23490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851CA8-BFBD-4BCE-8059-3397142D4B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12769723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09BF08-7A22-43A1-BEE6-88F572219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- 11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C46351-05B8-4003-A743-05A3865E58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790699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701719228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360176740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31761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769978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601817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409942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317559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6103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45408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49994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897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- 2025-07-11 09:12:03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Chiara brennt für ihren Job und würde sich wünschen, dass noch mehr junge Leute das Handwerk für sich entdecken. ☺️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https://quintly-eu-image-storage.s3.amazonaws.com/bc22ad31ece8870e558aff23d024e8ce/f0942a22f300b14f29d0077709d155df.jpg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147942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99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- 2025-07-13 16:44:04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Der vollständige neue Name ist "LWL-Museum Hellerlecht, Detmold - Westfälisches Landesmuseum für Kultur und Geschichte" 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https://quintly-eu-image-storage.s3.amazonaws.com/bc22ad31ece8870e558aff23d024e8ce/b893fced8b25becc198ca14491f58f38.jpg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147614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540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E8F9F-954A-4891-A5EB-B66A7D91CB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2325401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93B9E-E67D-4D44-A03C-5F277EE5A6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&amp; Reels Table | WDR Lokalzeit - 12 of 12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CEE3F17-BD8A-45C8-B360-278C50EA3A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078006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1328">
                  <a:extLst>
                    <a:ext uri="{9D8B030D-6E8A-4147-A177-3AD203B41FA5}">
                      <a16:colId xmlns:a16="http://schemas.microsoft.com/office/drawing/2014/main" val="2250576287"/>
                    </a:ext>
                  </a:extLst>
                </a:gridCol>
                <a:gridCol w="1892808">
                  <a:extLst>
                    <a:ext uri="{9D8B030D-6E8A-4147-A177-3AD203B41FA5}">
                      <a16:colId xmlns:a16="http://schemas.microsoft.com/office/drawing/2014/main" val="113804445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1259621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303050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401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08715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36933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2671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15275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248474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3346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18:33:03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Das gibt’s nur aufm Dorf: Erst Festival, dann Unwetter – also wird in Dörentrup im Kreis Lippe  einfach in der Sporthalle weitergefeiert. 🎶🎉👯‍♂️👯‍♀️🥳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https://quintly-eu-image-storage.s3.amazonaws.com/bc22ad31ece8870e558aff23d024e8ce/5dac851ff422fdd29fe293306a9bae7f.jpg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Bielefeld, GR Westfalen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493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WDR Lokalzeit - 2025-07-07 09:14:04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Mohamad und Kurt sind DAS Dream-Team von Heek! 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https://quintly-eu-image-storage.s3.amazonaws.com/bc22ad31ece8870e558aff23d024e8ce/6ba3e0d848d03b4ddd33f91103b0d1c8.jpg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LZ Studio Münster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106786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68294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0DC041-A9F7-4170-877F-C28374BE8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07/07/2025 - 13/07/2025</a:t>
            </a:r>
          </a:p>
        </p:txBody>
      </p:sp>
    </p:spTree>
    <p:extLst>
      <p:ext uri="{BB962C8B-B14F-4D97-AF65-F5344CB8AC3E}">
        <p14:creationId xmlns:p14="http://schemas.microsoft.com/office/powerpoint/2010/main" val="39457970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1756</Words>
  <Application>Microsoft Office PowerPoint</Application>
  <PresentationFormat>On-screen Show (4:3)</PresentationFormat>
  <Paragraphs>394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Calibri</vt:lpstr>
      <vt:lpstr>Arial</vt:lpstr>
      <vt:lpstr>quintly_template</vt:lpstr>
      <vt:lpstr>Facebook Original Own Posts &amp; Reels Table | WDR Lokalzeit - 1 of 12</vt:lpstr>
      <vt:lpstr>Facebook Original Own Posts &amp; Reels Table | WDR Lokalzeit - 2 of 12</vt:lpstr>
      <vt:lpstr>Facebook Original Own Posts &amp; Reels Table | WDR Lokalzeit - 3 of 12</vt:lpstr>
      <vt:lpstr>Facebook Original Own Posts &amp; Reels Table | WDR Lokalzeit - 4 of 12</vt:lpstr>
      <vt:lpstr>Facebook Original Own Posts &amp; Reels Table | WDR Lokalzeit - 5 of 12</vt:lpstr>
      <vt:lpstr>Facebook Original Own Posts &amp; Reels Table | WDR Lokalzeit - 6 of 12</vt:lpstr>
      <vt:lpstr>Facebook Original Own Posts &amp; Reels Table | WDR Lokalzeit - 7 of 12</vt:lpstr>
      <vt:lpstr>Facebook Original Own Posts &amp; Reels Table | WDR Lokalzeit - 8 of 12</vt:lpstr>
      <vt:lpstr>Facebook Original Own Posts &amp; Reels Table | WDR Lokalzeit - 9 of 12</vt:lpstr>
      <vt:lpstr>Facebook Original Own Posts &amp; Reels Table | WDR Lokalzeit - 10 of 12</vt:lpstr>
      <vt:lpstr>Facebook Original Own Posts &amp; Reels Table | WDR Lokalzeit - 11 of 12</vt:lpstr>
      <vt:lpstr>Facebook Original Own Posts &amp; Reels Table | WDR Lokalzeit - 12 of 12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Original Own Posts &amp; Reels Table | WDR Lokalzeit - 1 of 12</dc:title>
  <dc:creator>Frederik Born</dc:creator>
  <cp:lastModifiedBy>Frederik Born</cp:lastModifiedBy>
  <cp:revision>1</cp:revision>
  <dcterms:created xsi:type="dcterms:W3CDTF">2025-07-15T04:25:05Z</dcterms:created>
  <dcterms:modified xsi:type="dcterms:W3CDTF">2025-07-15T04:27:38Z</dcterms:modified>
</cp:coreProperties>
</file>