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0135D-5F59-409C-A3C6-BC7807CBA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A38769-BB33-417B-9AA1-A596D6E33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2050262"/>
              </p:ext>
            </p:extLst>
          </p:nvPr>
        </p:nvGraphicFramePr>
        <p:xfrm>
          <a:off x="457200" y="1731963"/>
          <a:ext cx="7735824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7078719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60256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755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6953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6981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2303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1642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9873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5895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71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16:27:26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Lina Heiders Schullaufbahn hat nur sechs Jahre gedauert.  Mit 11 Jahren ist sie die wohl jüngste Abiturientin Deutschlands.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46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09:55:04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Kurt hat sich als junger Mensch fehlerhaft gefühlt. Nur einer konnte ihm Sicherheit geben: Toon. Seit 50 Jahren ist er nun an seiner Seite und lebt mit Kurt in Düsseldorf.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1242976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63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12:45:04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trug eine Kappe, einen braunen Kapuzenpulli und hatte braune Haare - so hat Jonas aus dem Rhein-Sieg-Kreis seine Traumfrau in Erinnerung. ❤️🎶 Kennst du sie?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889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9EE8-E0C0-45D0-A3BC-3DDF9E1061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480274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A43CA-F6A2-4C22-829F-E6E8E3D69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F23E31-69C6-41B4-B4DA-0DE1D25765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3357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67496218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160584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5049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02770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5174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188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1372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551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607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57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16:08:04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Otto-Hahn-Gymnasium in Bergisch Gladbach steht heute Schwimmbad auf dem Stundenplan. 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40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- 2025-07-02 19:02:03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Wetter so: 35 Grad. 🥵🌞🌞🌞
Die Stadt Köln so: Wassersprühen! 🥳🌊💧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50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- 2025-07-06 08:01:35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13 Jahren hat Sylvia das Boot ohne das Wissen ihres Mannes gekauft. Erst war Leo skeptisch. Jetzt genießen beide das Leben auf dem Rhein.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911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8648A-1542-4329-BA5A-6949C19C6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4078299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2239D-375B-41D9-9E5D-6B4B2971C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1527C-7051-4992-9F5A-282134765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5227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0598383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34935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928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1602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2208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1968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9505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6004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6592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63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14:21:03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Angekündigt war ein Ballfangzaun. Stattdessen stehen die Gelderner jetzt vor einer sechs Meter hohen schwarzen Wand.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07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18:12:05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Hitzewelle: Alexander aus Wuppertal sagt ironisch, dass heute einer seiner Lieblingstage auf der Arbeit werden wird. ☀️🌡️😓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02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17:28:03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Hochzeitsfestival in Wülfrath haben sich Dorothee und Asmus aus Krefeld und fast 50 weitere Paare trauen lassen – ganz spontan. ❤️💒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57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10:08:37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Nickerchen war es da in Merbeck vorbei. 🙉🐓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986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6B7BF-2603-46FF-AC94-0D0E677DF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7690824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CB95-671F-4DA0-B155-FA0673B73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1A7BAB-7E27-415E-A274-5428BE14C6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576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797672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801037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834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30264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463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2436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7951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4519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698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15:12:05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Zwei Wochen war Andre in der Haard, um aus einem Stapel Holz, etwas Stroh und Erde Holzkohle für seine Freunde zu machen.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25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12:45:07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Stadtverwaltung Köln glaubt, „Spielplatz“ spricht nur Kinder an. Aber jeder soll die Flächen nutzen. 🌳🎈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91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07:44:02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Damit Kinder in Wuppertal besser schwimmen lernen können, kriegen sie jetzt eine ganze Woche lang viel mehr Zeit im Becken 🏊❤️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054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F6728-5CA8-47D3-A587-8B1D6F7A16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2609113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1E96F-8197-4091-89CA-77DEA6D5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02C12-9804-43C4-BAE7-D382BD89D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795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8744850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963878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5061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6818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30264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002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7221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2361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797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04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14:16:03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Zum Abschluss der Kitazeit durften 18 angehende Schulkinder gemeinsam in ihrer Kita in Meinerzhagen übernachten. Doch dann kam der Schreck bei der Schatzsuche. 🕵️‍♂️😱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21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- 2025-06-30 17:54:04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Große Schiffe erzeugen schwere Strömungen. Schwimmen im Rhein ist eine unterschätzte Gefahr. 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7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07:33:03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Auch, wenn sich Oskars Eltern große Sorgen machen – im Kinderherz-Zentrum in Duisburg ist er in guten Händen. ❤️‍🩹🙏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358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9CCF56-48A7-4538-932B-459BFF54AE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134905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1F96C-86D4-489C-90CD-3D49FF0D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01BFCB-EF90-44D3-A28D-8ACD8617C5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31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44108021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81265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4258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2805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2131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2237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1901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9372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9524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6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- 2025-07-05 17:34:04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Gartenexpertin Brigitte aus Dortmund hat Tipps, wie jeder Garten nachhaltig zum Arten-Wunder wird. 🌼🐝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2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- 2025-07-05 15:21:04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"Ich habe neun Jahre meines Lebens investiert, damit diese Kirche eine Zukunft hat", sagt Jan Lange. 🤯 Unermüdlich hat er für "seine" Kirche in Krefeld gekämpft.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229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- 2025-07-06 17:58:05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Maren ist ganz schön nervös, aber trotzdem traut sie sich hinter das Lenkrad und meistert dieses besondere Fahrtraining in der Nähe von Münster. 🚗💪❤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32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DF3C2-5C89-4E80-A925-ACC8C911CC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4486694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67C82-DD4E-4257-AD71-A398B30B5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47052-5792-4131-B9DF-B05A878826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666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8690106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70780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4112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6138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797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6374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641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9173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5602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36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- 2025-07-02 15:41:03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Carola will nicht, dass noch mehr Menschen wie ihre Tochter vergeblich auf eine Organspende warten müssen.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668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14:52:29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Münster sorgt Julia für eine willkommene Abkühlung im Altenheim St. Lamberti. 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57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17:27:05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finden einen Apfel als Belohnung für Casimirs Heldentat ja etwas mager. 😉 Aber Casimir hätte es wahrscheinlich auch umsonst gemacht. 🍎🐴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678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E52DF-B64A-482E-830B-A42CA8D87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12758802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CE5C8-3246-471D-9B86-538902B55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41C8D-83F5-47E8-86E9-063E8FDC9A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157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9113475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604017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281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9201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4383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5727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75437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0377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1567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99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- 2025-07-01 10:12:05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Henrik Strübli kämpft mutig gegen unheilbaren Hautkrebs. 💪 Die mobile Palliativ-Pflege Iserlohn unterstützt ihn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82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- 2025-07-03 08:30:04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wieder unterschätzen Menschen die Gefahr, die vom Baden im Rhein ausgeht, sagen die Retter der Wasserwacht Neuss. 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67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- 2025-07-04 07:34:03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 90 Jahre alt – und immer noch jede Woche im Fitnessstudio? Irmi aus Witten zieht das durch!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140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E4C2C-DDC8-43A6-8B73-986D88EB9D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30/06/2025 - 06/07/2025</a:t>
            </a:r>
          </a:p>
        </p:txBody>
      </p:sp>
    </p:spTree>
    <p:extLst>
      <p:ext uri="{BB962C8B-B14F-4D97-AF65-F5344CB8AC3E}">
        <p14:creationId xmlns:p14="http://schemas.microsoft.com/office/powerpoint/2010/main" val="35858883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1298</Words>
  <Application>Microsoft Office PowerPoint</Application>
  <PresentationFormat>On-screen Show (4:3)</PresentationFormat>
  <Paragraphs>313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Alle Posts und Reels (Anhang) | WDR Lokalzeit - 1 of 8</vt:lpstr>
      <vt:lpstr>Facebook Alle Posts und Reels (Anhang) | WDR Lokalzeit - 2 of 8</vt:lpstr>
      <vt:lpstr>Facebook Alle Posts und Reels (Anhang) | WDR Lokalzeit - 3 of 8</vt:lpstr>
      <vt:lpstr>Facebook Alle Posts und Reels (Anhang) | WDR Lokalzeit - 4 of 8</vt:lpstr>
      <vt:lpstr>Facebook Alle Posts und Reels (Anhang) | WDR Lokalzeit - 5 of 8</vt:lpstr>
      <vt:lpstr>Facebook Alle Posts und Reels (Anhang) | WDR Lokalzeit - 6 of 8</vt:lpstr>
      <vt:lpstr>Facebook Alle Posts und Reels (Anhang) | WDR Lokalzeit - 7 of 8</vt:lpstr>
      <vt:lpstr>Facebook Alle Posts und Reels (Anhang) |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Alle Posts und Reels (Anhang) | WDR Lokalzeit - 1 of 8</dc:title>
  <dc:creator>Frederik Born</dc:creator>
  <cp:lastModifiedBy>Frederik Born</cp:lastModifiedBy>
  <cp:revision>1</cp:revision>
  <dcterms:created xsi:type="dcterms:W3CDTF">2025-07-08T09:47:19Z</dcterms:created>
  <dcterms:modified xsi:type="dcterms:W3CDTF">2025-07-08T09:49:16Z</dcterms:modified>
</cp:coreProperties>
</file>