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123DE-6FBD-44F3-A5A7-8F10AB998B89}"/>
              </a:ext>
            </a:extLst>
          </p:cNvPr>
          <p:cNvSpPr>
            <a:spLocks noGrp="1"/>
          </p:cNvSpPr>
          <p:nvPr>
            <p:ph type="title"/>
          </p:nvPr>
        </p:nvSpPr>
        <p:spPr/>
        <p:txBody>
          <a:bodyPr/>
          <a:lstStyle/>
          <a:p>
            <a:r>
              <a:rPr lang="en-US"/>
              <a:t>Instagram Posts Table (mit Shares) | lokalzeit - 1 of 23</a:t>
            </a:r>
          </a:p>
        </p:txBody>
      </p:sp>
      <p:graphicFrame>
        <p:nvGraphicFramePr>
          <p:cNvPr id="5" name="Table Placeholder 4">
            <a:extLst>
              <a:ext uri="{FF2B5EF4-FFF2-40B4-BE49-F238E27FC236}">
                <a16:creationId xmlns:a16="http://schemas.microsoft.com/office/drawing/2014/main" id="{C2DB8700-DA8F-46E6-9590-593E2E333BF1}"/>
              </a:ext>
            </a:extLst>
          </p:cNvPr>
          <p:cNvGraphicFramePr>
            <a:graphicFrameLocks noGrp="1"/>
          </p:cNvGraphicFramePr>
          <p:nvPr>
            <p:ph type="tbl" sz="quarter" idx="13"/>
            <p:extLst>
              <p:ext uri="{D42A27DB-BD31-4B8C-83A1-F6EECF244321}">
                <p14:modId xmlns:p14="http://schemas.microsoft.com/office/powerpoint/2010/main" val="1308233193"/>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6960018"/>
                    </a:ext>
                  </a:extLst>
                </a:gridCol>
                <a:gridCol w="1069847">
                  <a:extLst>
                    <a:ext uri="{9D8B030D-6E8A-4147-A177-3AD203B41FA5}">
                      <a16:colId xmlns:a16="http://schemas.microsoft.com/office/drawing/2014/main" val="3015021312"/>
                    </a:ext>
                  </a:extLst>
                </a:gridCol>
                <a:gridCol w="1399031">
                  <a:extLst>
                    <a:ext uri="{9D8B030D-6E8A-4147-A177-3AD203B41FA5}">
                      <a16:colId xmlns:a16="http://schemas.microsoft.com/office/drawing/2014/main" val="1888323325"/>
                    </a:ext>
                  </a:extLst>
                </a:gridCol>
                <a:gridCol w="493776">
                  <a:extLst>
                    <a:ext uri="{9D8B030D-6E8A-4147-A177-3AD203B41FA5}">
                      <a16:colId xmlns:a16="http://schemas.microsoft.com/office/drawing/2014/main" val="2989898831"/>
                    </a:ext>
                  </a:extLst>
                </a:gridCol>
                <a:gridCol w="493776">
                  <a:extLst>
                    <a:ext uri="{9D8B030D-6E8A-4147-A177-3AD203B41FA5}">
                      <a16:colId xmlns:a16="http://schemas.microsoft.com/office/drawing/2014/main" val="2021122804"/>
                    </a:ext>
                  </a:extLst>
                </a:gridCol>
                <a:gridCol w="493776">
                  <a:extLst>
                    <a:ext uri="{9D8B030D-6E8A-4147-A177-3AD203B41FA5}">
                      <a16:colId xmlns:a16="http://schemas.microsoft.com/office/drawing/2014/main" val="204631521"/>
                    </a:ext>
                  </a:extLst>
                </a:gridCol>
                <a:gridCol w="493776">
                  <a:extLst>
                    <a:ext uri="{9D8B030D-6E8A-4147-A177-3AD203B41FA5}">
                      <a16:colId xmlns:a16="http://schemas.microsoft.com/office/drawing/2014/main" val="288095791"/>
                    </a:ext>
                  </a:extLst>
                </a:gridCol>
                <a:gridCol w="493776">
                  <a:extLst>
                    <a:ext uri="{9D8B030D-6E8A-4147-A177-3AD203B41FA5}">
                      <a16:colId xmlns:a16="http://schemas.microsoft.com/office/drawing/2014/main" val="4221252765"/>
                    </a:ext>
                  </a:extLst>
                </a:gridCol>
                <a:gridCol w="493776">
                  <a:extLst>
                    <a:ext uri="{9D8B030D-6E8A-4147-A177-3AD203B41FA5}">
                      <a16:colId xmlns:a16="http://schemas.microsoft.com/office/drawing/2014/main" val="1187755927"/>
                    </a:ext>
                  </a:extLst>
                </a:gridCol>
                <a:gridCol w="493776">
                  <a:extLst>
                    <a:ext uri="{9D8B030D-6E8A-4147-A177-3AD203B41FA5}">
                      <a16:colId xmlns:a16="http://schemas.microsoft.com/office/drawing/2014/main" val="1056825062"/>
                    </a:ext>
                  </a:extLst>
                </a:gridCol>
                <a:gridCol w="493776">
                  <a:extLst>
                    <a:ext uri="{9D8B030D-6E8A-4147-A177-3AD203B41FA5}">
                      <a16:colId xmlns:a16="http://schemas.microsoft.com/office/drawing/2014/main" val="2485229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460752"/>
                  </a:ext>
                </a:extLst>
              </a:tr>
            </a:tbl>
          </a:graphicData>
        </a:graphic>
      </p:graphicFrame>
      <p:sp>
        <p:nvSpPr>
          <p:cNvPr id="4" name="Text Placeholder 3">
            <a:extLst>
              <a:ext uri="{FF2B5EF4-FFF2-40B4-BE49-F238E27FC236}">
                <a16:creationId xmlns:a16="http://schemas.microsoft.com/office/drawing/2014/main" id="{9A707215-1711-4E9E-AFD2-0D3D99E5570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03146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BEEBB-4EF1-4E3E-B515-BD02494148A3}"/>
              </a:ext>
            </a:extLst>
          </p:cNvPr>
          <p:cNvSpPr>
            <a:spLocks noGrp="1"/>
          </p:cNvSpPr>
          <p:nvPr>
            <p:ph type="title"/>
          </p:nvPr>
        </p:nvSpPr>
        <p:spPr/>
        <p:txBody>
          <a:bodyPr/>
          <a:lstStyle/>
          <a:p>
            <a:r>
              <a:rPr lang="en-US"/>
              <a:t>Instagram Posts Table (mit Shares) | lokalzeit - 2 of 23</a:t>
            </a:r>
          </a:p>
        </p:txBody>
      </p:sp>
      <p:graphicFrame>
        <p:nvGraphicFramePr>
          <p:cNvPr id="5" name="Table Placeholder 4">
            <a:extLst>
              <a:ext uri="{FF2B5EF4-FFF2-40B4-BE49-F238E27FC236}">
                <a16:creationId xmlns:a16="http://schemas.microsoft.com/office/drawing/2014/main" id="{F4EB63BC-8255-4E3A-AE7D-18EC497E2F93}"/>
              </a:ext>
            </a:extLst>
          </p:cNvPr>
          <p:cNvGraphicFramePr>
            <a:graphicFrameLocks noGrp="1"/>
          </p:cNvGraphicFramePr>
          <p:nvPr>
            <p:ph type="tbl" sz="quarter" idx="13"/>
            <p:extLst>
              <p:ext uri="{D42A27DB-BD31-4B8C-83A1-F6EECF244321}">
                <p14:modId xmlns:p14="http://schemas.microsoft.com/office/powerpoint/2010/main" val="125487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9636774"/>
                    </a:ext>
                  </a:extLst>
                </a:gridCol>
                <a:gridCol w="1069847">
                  <a:extLst>
                    <a:ext uri="{9D8B030D-6E8A-4147-A177-3AD203B41FA5}">
                      <a16:colId xmlns:a16="http://schemas.microsoft.com/office/drawing/2014/main" val="3928315717"/>
                    </a:ext>
                  </a:extLst>
                </a:gridCol>
                <a:gridCol w="1399031">
                  <a:extLst>
                    <a:ext uri="{9D8B030D-6E8A-4147-A177-3AD203B41FA5}">
                      <a16:colId xmlns:a16="http://schemas.microsoft.com/office/drawing/2014/main" val="655393673"/>
                    </a:ext>
                  </a:extLst>
                </a:gridCol>
                <a:gridCol w="493776">
                  <a:extLst>
                    <a:ext uri="{9D8B030D-6E8A-4147-A177-3AD203B41FA5}">
                      <a16:colId xmlns:a16="http://schemas.microsoft.com/office/drawing/2014/main" val="3853089444"/>
                    </a:ext>
                  </a:extLst>
                </a:gridCol>
                <a:gridCol w="493776">
                  <a:extLst>
                    <a:ext uri="{9D8B030D-6E8A-4147-A177-3AD203B41FA5}">
                      <a16:colId xmlns:a16="http://schemas.microsoft.com/office/drawing/2014/main" val="3206354482"/>
                    </a:ext>
                  </a:extLst>
                </a:gridCol>
                <a:gridCol w="493776">
                  <a:extLst>
                    <a:ext uri="{9D8B030D-6E8A-4147-A177-3AD203B41FA5}">
                      <a16:colId xmlns:a16="http://schemas.microsoft.com/office/drawing/2014/main" val="3103495881"/>
                    </a:ext>
                  </a:extLst>
                </a:gridCol>
                <a:gridCol w="493776">
                  <a:extLst>
                    <a:ext uri="{9D8B030D-6E8A-4147-A177-3AD203B41FA5}">
                      <a16:colId xmlns:a16="http://schemas.microsoft.com/office/drawing/2014/main" val="1558296491"/>
                    </a:ext>
                  </a:extLst>
                </a:gridCol>
                <a:gridCol w="493776">
                  <a:extLst>
                    <a:ext uri="{9D8B030D-6E8A-4147-A177-3AD203B41FA5}">
                      <a16:colId xmlns:a16="http://schemas.microsoft.com/office/drawing/2014/main" val="2747491753"/>
                    </a:ext>
                  </a:extLst>
                </a:gridCol>
                <a:gridCol w="493776">
                  <a:extLst>
                    <a:ext uri="{9D8B030D-6E8A-4147-A177-3AD203B41FA5}">
                      <a16:colId xmlns:a16="http://schemas.microsoft.com/office/drawing/2014/main" val="4262292738"/>
                    </a:ext>
                  </a:extLst>
                </a:gridCol>
                <a:gridCol w="493776">
                  <a:extLst>
                    <a:ext uri="{9D8B030D-6E8A-4147-A177-3AD203B41FA5}">
                      <a16:colId xmlns:a16="http://schemas.microsoft.com/office/drawing/2014/main" val="3010069934"/>
                    </a:ext>
                  </a:extLst>
                </a:gridCol>
                <a:gridCol w="493776">
                  <a:extLst>
                    <a:ext uri="{9D8B030D-6E8A-4147-A177-3AD203B41FA5}">
                      <a16:colId xmlns:a16="http://schemas.microsoft.com/office/drawing/2014/main" val="333111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9438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https://quintly-eu-image-storage.s3.amazonaws.com/60b0c1ceafa7b1885479f8b118a661a3/07c066e2afd7f80259fec20a0341e1f0.jpg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41055011"/>
                  </a:ext>
                </a:extLst>
              </a:tr>
            </a:tbl>
          </a:graphicData>
        </a:graphic>
      </p:graphicFrame>
      <p:sp>
        <p:nvSpPr>
          <p:cNvPr id="4" name="Text Placeholder 3">
            <a:extLst>
              <a:ext uri="{FF2B5EF4-FFF2-40B4-BE49-F238E27FC236}">
                <a16:creationId xmlns:a16="http://schemas.microsoft.com/office/drawing/2014/main" id="{C105B14E-DEE5-4C5C-8AF0-84629E5ADBD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277766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02FDB-7D31-4B2A-8187-F5D45B534A4F}"/>
              </a:ext>
            </a:extLst>
          </p:cNvPr>
          <p:cNvSpPr>
            <a:spLocks noGrp="1"/>
          </p:cNvSpPr>
          <p:nvPr>
            <p:ph type="title"/>
          </p:nvPr>
        </p:nvSpPr>
        <p:spPr/>
        <p:txBody>
          <a:bodyPr/>
          <a:lstStyle/>
          <a:p>
            <a:r>
              <a:rPr lang="en-US"/>
              <a:t>Instagram Posts Table (mit Shares) | lokalzeit - 3 of 23</a:t>
            </a:r>
          </a:p>
        </p:txBody>
      </p:sp>
      <p:graphicFrame>
        <p:nvGraphicFramePr>
          <p:cNvPr id="5" name="Table Placeholder 4">
            <a:extLst>
              <a:ext uri="{FF2B5EF4-FFF2-40B4-BE49-F238E27FC236}">
                <a16:creationId xmlns:a16="http://schemas.microsoft.com/office/drawing/2014/main" id="{6BEB328E-462D-4686-B46F-61AE0CD87985}"/>
              </a:ext>
            </a:extLst>
          </p:cNvPr>
          <p:cNvGraphicFramePr>
            <a:graphicFrameLocks noGrp="1"/>
          </p:cNvGraphicFramePr>
          <p:nvPr>
            <p:ph type="tbl" sz="quarter" idx="13"/>
            <p:extLst>
              <p:ext uri="{D42A27DB-BD31-4B8C-83A1-F6EECF244321}">
                <p14:modId xmlns:p14="http://schemas.microsoft.com/office/powerpoint/2010/main" val="134629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33592237"/>
                    </a:ext>
                  </a:extLst>
                </a:gridCol>
                <a:gridCol w="1069847">
                  <a:extLst>
                    <a:ext uri="{9D8B030D-6E8A-4147-A177-3AD203B41FA5}">
                      <a16:colId xmlns:a16="http://schemas.microsoft.com/office/drawing/2014/main" val="1617403259"/>
                    </a:ext>
                  </a:extLst>
                </a:gridCol>
                <a:gridCol w="1399031">
                  <a:extLst>
                    <a:ext uri="{9D8B030D-6E8A-4147-A177-3AD203B41FA5}">
                      <a16:colId xmlns:a16="http://schemas.microsoft.com/office/drawing/2014/main" val="1957721335"/>
                    </a:ext>
                  </a:extLst>
                </a:gridCol>
                <a:gridCol w="493776">
                  <a:extLst>
                    <a:ext uri="{9D8B030D-6E8A-4147-A177-3AD203B41FA5}">
                      <a16:colId xmlns:a16="http://schemas.microsoft.com/office/drawing/2014/main" val="3202650546"/>
                    </a:ext>
                  </a:extLst>
                </a:gridCol>
                <a:gridCol w="493776">
                  <a:extLst>
                    <a:ext uri="{9D8B030D-6E8A-4147-A177-3AD203B41FA5}">
                      <a16:colId xmlns:a16="http://schemas.microsoft.com/office/drawing/2014/main" val="955108062"/>
                    </a:ext>
                  </a:extLst>
                </a:gridCol>
                <a:gridCol w="493776">
                  <a:extLst>
                    <a:ext uri="{9D8B030D-6E8A-4147-A177-3AD203B41FA5}">
                      <a16:colId xmlns:a16="http://schemas.microsoft.com/office/drawing/2014/main" val="3827658153"/>
                    </a:ext>
                  </a:extLst>
                </a:gridCol>
                <a:gridCol w="493776">
                  <a:extLst>
                    <a:ext uri="{9D8B030D-6E8A-4147-A177-3AD203B41FA5}">
                      <a16:colId xmlns:a16="http://schemas.microsoft.com/office/drawing/2014/main" val="4238191995"/>
                    </a:ext>
                  </a:extLst>
                </a:gridCol>
                <a:gridCol w="493776">
                  <a:extLst>
                    <a:ext uri="{9D8B030D-6E8A-4147-A177-3AD203B41FA5}">
                      <a16:colId xmlns:a16="http://schemas.microsoft.com/office/drawing/2014/main" val="3927086262"/>
                    </a:ext>
                  </a:extLst>
                </a:gridCol>
                <a:gridCol w="493776">
                  <a:extLst>
                    <a:ext uri="{9D8B030D-6E8A-4147-A177-3AD203B41FA5}">
                      <a16:colId xmlns:a16="http://schemas.microsoft.com/office/drawing/2014/main" val="1443372438"/>
                    </a:ext>
                  </a:extLst>
                </a:gridCol>
                <a:gridCol w="493776">
                  <a:extLst>
                    <a:ext uri="{9D8B030D-6E8A-4147-A177-3AD203B41FA5}">
                      <a16:colId xmlns:a16="http://schemas.microsoft.com/office/drawing/2014/main" val="841473464"/>
                    </a:ext>
                  </a:extLst>
                </a:gridCol>
                <a:gridCol w="493776">
                  <a:extLst>
                    <a:ext uri="{9D8B030D-6E8A-4147-A177-3AD203B41FA5}">
                      <a16:colId xmlns:a16="http://schemas.microsoft.com/office/drawing/2014/main" val="405002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1283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https://quintly-eu-image-storage.s3.amazonaws.com/60b0c1ceafa7b1885479f8b118a661a3/22e362bebaa0f62460be294c9f7b06c7.jpg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840047"/>
                  </a:ext>
                </a:extLst>
              </a:tr>
            </a:tbl>
          </a:graphicData>
        </a:graphic>
      </p:graphicFrame>
      <p:sp>
        <p:nvSpPr>
          <p:cNvPr id="4" name="Text Placeholder 3">
            <a:extLst>
              <a:ext uri="{FF2B5EF4-FFF2-40B4-BE49-F238E27FC236}">
                <a16:creationId xmlns:a16="http://schemas.microsoft.com/office/drawing/2014/main" id="{38513AA4-A794-4C20-BDEA-F0D6DEA233E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20875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19AC2-B2B3-4D65-9155-7DC7445BF3C8}"/>
              </a:ext>
            </a:extLst>
          </p:cNvPr>
          <p:cNvSpPr>
            <a:spLocks noGrp="1"/>
          </p:cNvSpPr>
          <p:nvPr>
            <p:ph type="title"/>
          </p:nvPr>
        </p:nvSpPr>
        <p:spPr/>
        <p:txBody>
          <a:bodyPr/>
          <a:lstStyle/>
          <a:p>
            <a:r>
              <a:rPr lang="en-US"/>
              <a:t>Instagram Posts Table (mit Shares) | lokalzeit - 4 of 23</a:t>
            </a:r>
          </a:p>
        </p:txBody>
      </p:sp>
      <p:graphicFrame>
        <p:nvGraphicFramePr>
          <p:cNvPr id="5" name="Table Placeholder 4">
            <a:extLst>
              <a:ext uri="{FF2B5EF4-FFF2-40B4-BE49-F238E27FC236}">
                <a16:creationId xmlns:a16="http://schemas.microsoft.com/office/drawing/2014/main" id="{3AF7C338-9434-4BFD-B2CC-9AC2B7EF97F8}"/>
              </a:ext>
            </a:extLst>
          </p:cNvPr>
          <p:cNvGraphicFramePr>
            <a:graphicFrameLocks noGrp="1"/>
          </p:cNvGraphicFramePr>
          <p:nvPr>
            <p:ph type="tbl" sz="quarter" idx="13"/>
            <p:extLst>
              <p:ext uri="{D42A27DB-BD31-4B8C-83A1-F6EECF244321}">
                <p14:modId xmlns:p14="http://schemas.microsoft.com/office/powerpoint/2010/main" val="1561944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33856411"/>
                    </a:ext>
                  </a:extLst>
                </a:gridCol>
                <a:gridCol w="1069847">
                  <a:extLst>
                    <a:ext uri="{9D8B030D-6E8A-4147-A177-3AD203B41FA5}">
                      <a16:colId xmlns:a16="http://schemas.microsoft.com/office/drawing/2014/main" val="1601575875"/>
                    </a:ext>
                  </a:extLst>
                </a:gridCol>
                <a:gridCol w="1399031">
                  <a:extLst>
                    <a:ext uri="{9D8B030D-6E8A-4147-A177-3AD203B41FA5}">
                      <a16:colId xmlns:a16="http://schemas.microsoft.com/office/drawing/2014/main" val="3959524684"/>
                    </a:ext>
                  </a:extLst>
                </a:gridCol>
                <a:gridCol w="493776">
                  <a:extLst>
                    <a:ext uri="{9D8B030D-6E8A-4147-A177-3AD203B41FA5}">
                      <a16:colId xmlns:a16="http://schemas.microsoft.com/office/drawing/2014/main" val="690873662"/>
                    </a:ext>
                  </a:extLst>
                </a:gridCol>
                <a:gridCol w="493776">
                  <a:extLst>
                    <a:ext uri="{9D8B030D-6E8A-4147-A177-3AD203B41FA5}">
                      <a16:colId xmlns:a16="http://schemas.microsoft.com/office/drawing/2014/main" val="905762600"/>
                    </a:ext>
                  </a:extLst>
                </a:gridCol>
                <a:gridCol w="493776">
                  <a:extLst>
                    <a:ext uri="{9D8B030D-6E8A-4147-A177-3AD203B41FA5}">
                      <a16:colId xmlns:a16="http://schemas.microsoft.com/office/drawing/2014/main" val="2256214758"/>
                    </a:ext>
                  </a:extLst>
                </a:gridCol>
                <a:gridCol w="493776">
                  <a:extLst>
                    <a:ext uri="{9D8B030D-6E8A-4147-A177-3AD203B41FA5}">
                      <a16:colId xmlns:a16="http://schemas.microsoft.com/office/drawing/2014/main" val="4239097293"/>
                    </a:ext>
                  </a:extLst>
                </a:gridCol>
                <a:gridCol w="493776">
                  <a:extLst>
                    <a:ext uri="{9D8B030D-6E8A-4147-A177-3AD203B41FA5}">
                      <a16:colId xmlns:a16="http://schemas.microsoft.com/office/drawing/2014/main" val="562713194"/>
                    </a:ext>
                  </a:extLst>
                </a:gridCol>
                <a:gridCol w="493776">
                  <a:extLst>
                    <a:ext uri="{9D8B030D-6E8A-4147-A177-3AD203B41FA5}">
                      <a16:colId xmlns:a16="http://schemas.microsoft.com/office/drawing/2014/main" val="3220849531"/>
                    </a:ext>
                  </a:extLst>
                </a:gridCol>
                <a:gridCol w="493776">
                  <a:extLst>
                    <a:ext uri="{9D8B030D-6E8A-4147-A177-3AD203B41FA5}">
                      <a16:colId xmlns:a16="http://schemas.microsoft.com/office/drawing/2014/main" val="487435099"/>
                    </a:ext>
                  </a:extLst>
                </a:gridCol>
                <a:gridCol w="493776">
                  <a:extLst>
                    <a:ext uri="{9D8B030D-6E8A-4147-A177-3AD203B41FA5}">
                      <a16:colId xmlns:a16="http://schemas.microsoft.com/office/drawing/2014/main" val="73617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115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https://quintly-eu-image-storage.s3.amazonaws.com/60b0c1ceafa7b1885479f8b118a661a3/a1c81a427442b667a321eb78a2807219.jpg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3339838"/>
                  </a:ext>
                </a:extLst>
              </a:tr>
            </a:tbl>
          </a:graphicData>
        </a:graphic>
      </p:graphicFrame>
      <p:sp>
        <p:nvSpPr>
          <p:cNvPr id="4" name="Text Placeholder 3">
            <a:extLst>
              <a:ext uri="{FF2B5EF4-FFF2-40B4-BE49-F238E27FC236}">
                <a16:creationId xmlns:a16="http://schemas.microsoft.com/office/drawing/2014/main" id="{B7D98067-D140-4B16-B3D3-6285D5B08F4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212647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71123-A755-4899-83E9-BD4234FE37EF}"/>
              </a:ext>
            </a:extLst>
          </p:cNvPr>
          <p:cNvSpPr>
            <a:spLocks noGrp="1"/>
          </p:cNvSpPr>
          <p:nvPr>
            <p:ph type="title"/>
          </p:nvPr>
        </p:nvSpPr>
        <p:spPr/>
        <p:txBody>
          <a:bodyPr/>
          <a:lstStyle/>
          <a:p>
            <a:r>
              <a:rPr lang="en-US"/>
              <a:t>Instagram Posts Table (mit Shares) | lokalzeit - 5 of 23</a:t>
            </a:r>
          </a:p>
        </p:txBody>
      </p:sp>
      <p:graphicFrame>
        <p:nvGraphicFramePr>
          <p:cNvPr id="5" name="Table Placeholder 4">
            <a:extLst>
              <a:ext uri="{FF2B5EF4-FFF2-40B4-BE49-F238E27FC236}">
                <a16:creationId xmlns:a16="http://schemas.microsoft.com/office/drawing/2014/main" id="{0066BAF3-7F66-4272-A255-B966C13E19CC}"/>
              </a:ext>
            </a:extLst>
          </p:cNvPr>
          <p:cNvGraphicFramePr>
            <a:graphicFrameLocks noGrp="1"/>
          </p:cNvGraphicFramePr>
          <p:nvPr>
            <p:ph type="tbl" sz="quarter" idx="13"/>
            <p:extLst>
              <p:ext uri="{D42A27DB-BD31-4B8C-83A1-F6EECF244321}">
                <p14:modId xmlns:p14="http://schemas.microsoft.com/office/powerpoint/2010/main" val="135893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6262936"/>
                    </a:ext>
                  </a:extLst>
                </a:gridCol>
                <a:gridCol w="1069847">
                  <a:extLst>
                    <a:ext uri="{9D8B030D-6E8A-4147-A177-3AD203B41FA5}">
                      <a16:colId xmlns:a16="http://schemas.microsoft.com/office/drawing/2014/main" val="2421852504"/>
                    </a:ext>
                  </a:extLst>
                </a:gridCol>
                <a:gridCol w="1399031">
                  <a:extLst>
                    <a:ext uri="{9D8B030D-6E8A-4147-A177-3AD203B41FA5}">
                      <a16:colId xmlns:a16="http://schemas.microsoft.com/office/drawing/2014/main" val="3429633326"/>
                    </a:ext>
                  </a:extLst>
                </a:gridCol>
                <a:gridCol w="493776">
                  <a:extLst>
                    <a:ext uri="{9D8B030D-6E8A-4147-A177-3AD203B41FA5}">
                      <a16:colId xmlns:a16="http://schemas.microsoft.com/office/drawing/2014/main" val="2006127945"/>
                    </a:ext>
                  </a:extLst>
                </a:gridCol>
                <a:gridCol w="493776">
                  <a:extLst>
                    <a:ext uri="{9D8B030D-6E8A-4147-A177-3AD203B41FA5}">
                      <a16:colId xmlns:a16="http://schemas.microsoft.com/office/drawing/2014/main" val="325985917"/>
                    </a:ext>
                  </a:extLst>
                </a:gridCol>
                <a:gridCol w="493776">
                  <a:extLst>
                    <a:ext uri="{9D8B030D-6E8A-4147-A177-3AD203B41FA5}">
                      <a16:colId xmlns:a16="http://schemas.microsoft.com/office/drawing/2014/main" val="354626166"/>
                    </a:ext>
                  </a:extLst>
                </a:gridCol>
                <a:gridCol w="493776">
                  <a:extLst>
                    <a:ext uri="{9D8B030D-6E8A-4147-A177-3AD203B41FA5}">
                      <a16:colId xmlns:a16="http://schemas.microsoft.com/office/drawing/2014/main" val="1582049318"/>
                    </a:ext>
                  </a:extLst>
                </a:gridCol>
                <a:gridCol w="493776">
                  <a:extLst>
                    <a:ext uri="{9D8B030D-6E8A-4147-A177-3AD203B41FA5}">
                      <a16:colId xmlns:a16="http://schemas.microsoft.com/office/drawing/2014/main" val="2912881475"/>
                    </a:ext>
                  </a:extLst>
                </a:gridCol>
                <a:gridCol w="493776">
                  <a:extLst>
                    <a:ext uri="{9D8B030D-6E8A-4147-A177-3AD203B41FA5}">
                      <a16:colId xmlns:a16="http://schemas.microsoft.com/office/drawing/2014/main" val="3422165503"/>
                    </a:ext>
                  </a:extLst>
                </a:gridCol>
                <a:gridCol w="493776">
                  <a:extLst>
                    <a:ext uri="{9D8B030D-6E8A-4147-A177-3AD203B41FA5}">
                      <a16:colId xmlns:a16="http://schemas.microsoft.com/office/drawing/2014/main" val="1511268881"/>
                    </a:ext>
                  </a:extLst>
                </a:gridCol>
                <a:gridCol w="493776">
                  <a:extLst>
                    <a:ext uri="{9D8B030D-6E8A-4147-A177-3AD203B41FA5}">
                      <a16:colId xmlns:a16="http://schemas.microsoft.com/office/drawing/2014/main" val="3372982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6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https://quintly-eu-image-storage.s3.amazonaws.com/60b0c1ceafa7b1885479f8b118a661a3/d459c854c42436bdceb40ba8a64bf955.jpg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0402029"/>
                  </a:ext>
                </a:extLst>
              </a:tr>
            </a:tbl>
          </a:graphicData>
        </a:graphic>
      </p:graphicFrame>
      <p:sp>
        <p:nvSpPr>
          <p:cNvPr id="4" name="Text Placeholder 3">
            <a:extLst>
              <a:ext uri="{FF2B5EF4-FFF2-40B4-BE49-F238E27FC236}">
                <a16:creationId xmlns:a16="http://schemas.microsoft.com/office/drawing/2014/main" id="{889AA122-D382-4712-AA4D-6D80B47734D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563415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1285-C463-4AEA-8564-520921D9AFD4}"/>
              </a:ext>
            </a:extLst>
          </p:cNvPr>
          <p:cNvSpPr>
            <a:spLocks noGrp="1"/>
          </p:cNvSpPr>
          <p:nvPr>
            <p:ph type="title"/>
          </p:nvPr>
        </p:nvSpPr>
        <p:spPr/>
        <p:txBody>
          <a:bodyPr/>
          <a:lstStyle/>
          <a:p>
            <a:r>
              <a:rPr lang="en-US"/>
              <a:t>Instagram Posts Table (mit Shares) | lokalzeit - 6 of 23</a:t>
            </a:r>
          </a:p>
        </p:txBody>
      </p:sp>
      <p:graphicFrame>
        <p:nvGraphicFramePr>
          <p:cNvPr id="5" name="Table Placeholder 4">
            <a:extLst>
              <a:ext uri="{FF2B5EF4-FFF2-40B4-BE49-F238E27FC236}">
                <a16:creationId xmlns:a16="http://schemas.microsoft.com/office/drawing/2014/main" id="{952197A9-C0D6-4B53-AF3F-628CB8C008C5}"/>
              </a:ext>
            </a:extLst>
          </p:cNvPr>
          <p:cNvGraphicFramePr>
            <a:graphicFrameLocks noGrp="1"/>
          </p:cNvGraphicFramePr>
          <p:nvPr>
            <p:ph type="tbl" sz="quarter" idx="13"/>
            <p:extLst>
              <p:ext uri="{D42A27DB-BD31-4B8C-83A1-F6EECF244321}">
                <p14:modId xmlns:p14="http://schemas.microsoft.com/office/powerpoint/2010/main" val="183265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66641230"/>
                    </a:ext>
                  </a:extLst>
                </a:gridCol>
                <a:gridCol w="1069847">
                  <a:extLst>
                    <a:ext uri="{9D8B030D-6E8A-4147-A177-3AD203B41FA5}">
                      <a16:colId xmlns:a16="http://schemas.microsoft.com/office/drawing/2014/main" val="60283919"/>
                    </a:ext>
                  </a:extLst>
                </a:gridCol>
                <a:gridCol w="1399031">
                  <a:extLst>
                    <a:ext uri="{9D8B030D-6E8A-4147-A177-3AD203B41FA5}">
                      <a16:colId xmlns:a16="http://schemas.microsoft.com/office/drawing/2014/main" val="2092818352"/>
                    </a:ext>
                  </a:extLst>
                </a:gridCol>
                <a:gridCol w="493776">
                  <a:extLst>
                    <a:ext uri="{9D8B030D-6E8A-4147-A177-3AD203B41FA5}">
                      <a16:colId xmlns:a16="http://schemas.microsoft.com/office/drawing/2014/main" val="4254158092"/>
                    </a:ext>
                  </a:extLst>
                </a:gridCol>
                <a:gridCol w="493776">
                  <a:extLst>
                    <a:ext uri="{9D8B030D-6E8A-4147-A177-3AD203B41FA5}">
                      <a16:colId xmlns:a16="http://schemas.microsoft.com/office/drawing/2014/main" val="81381686"/>
                    </a:ext>
                  </a:extLst>
                </a:gridCol>
                <a:gridCol w="493776">
                  <a:extLst>
                    <a:ext uri="{9D8B030D-6E8A-4147-A177-3AD203B41FA5}">
                      <a16:colId xmlns:a16="http://schemas.microsoft.com/office/drawing/2014/main" val="1957666317"/>
                    </a:ext>
                  </a:extLst>
                </a:gridCol>
                <a:gridCol w="493776">
                  <a:extLst>
                    <a:ext uri="{9D8B030D-6E8A-4147-A177-3AD203B41FA5}">
                      <a16:colId xmlns:a16="http://schemas.microsoft.com/office/drawing/2014/main" val="4046013206"/>
                    </a:ext>
                  </a:extLst>
                </a:gridCol>
                <a:gridCol w="493776">
                  <a:extLst>
                    <a:ext uri="{9D8B030D-6E8A-4147-A177-3AD203B41FA5}">
                      <a16:colId xmlns:a16="http://schemas.microsoft.com/office/drawing/2014/main" val="3417414943"/>
                    </a:ext>
                  </a:extLst>
                </a:gridCol>
                <a:gridCol w="493776">
                  <a:extLst>
                    <a:ext uri="{9D8B030D-6E8A-4147-A177-3AD203B41FA5}">
                      <a16:colId xmlns:a16="http://schemas.microsoft.com/office/drawing/2014/main" val="1786901550"/>
                    </a:ext>
                  </a:extLst>
                </a:gridCol>
                <a:gridCol w="493776">
                  <a:extLst>
                    <a:ext uri="{9D8B030D-6E8A-4147-A177-3AD203B41FA5}">
                      <a16:colId xmlns:a16="http://schemas.microsoft.com/office/drawing/2014/main" val="4183402022"/>
                    </a:ext>
                  </a:extLst>
                </a:gridCol>
                <a:gridCol w="493776">
                  <a:extLst>
                    <a:ext uri="{9D8B030D-6E8A-4147-A177-3AD203B41FA5}">
                      <a16:colId xmlns:a16="http://schemas.microsoft.com/office/drawing/2014/main" val="53387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1559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https://quintly-eu-image-storage.s3.amazonaws.com/60b0c1ceafa7b1885479f8b118a661a3/fafda989a60e8addd6b116c303a91f4e.jpg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3235315"/>
                  </a:ext>
                </a:extLst>
              </a:tr>
            </a:tbl>
          </a:graphicData>
        </a:graphic>
      </p:graphicFrame>
      <p:sp>
        <p:nvSpPr>
          <p:cNvPr id="4" name="Text Placeholder 3">
            <a:extLst>
              <a:ext uri="{FF2B5EF4-FFF2-40B4-BE49-F238E27FC236}">
                <a16:creationId xmlns:a16="http://schemas.microsoft.com/office/drawing/2014/main" id="{FB217746-D725-4227-8C80-67044156B38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04286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5343-56CC-4BCA-99D2-C16EFB3B35F9}"/>
              </a:ext>
            </a:extLst>
          </p:cNvPr>
          <p:cNvSpPr>
            <a:spLocks noGrp="1"/>
          </p:cNvSpPr>
          <p:nvPr>
            <p:ph type="title"/>
          </p:nvPr>
        </p:nvSpPr>
        <p:spPr/>
        <p:txBody>
          <a:bodyPr/>
          <a:lstStyle/>
          <a:p>
            <a:r>
              <a:rPr lang="en-US"/>
              <a:t>Instagram Posts Table (mit Shares) | lokalzeit - 7 of 23</a:t>
            </a:r>
          </a:p>
        </p:txBody>
      </p:sp>
      <p:graphicFrame>
        <p:nvGraphicFramePr>
          <p:cNvPr id="5" name="Table Placeholder 4">
            <a:extLst>
              <a:ext uri="{FF2B5EF4-FFF2-40B4-BE49-F238E27FC236}">
                <a16:creationId xmlns:a16="http://schemas.microsoft.com/office/drawing/2014/main" id="{57E67D6F-B72B-4BDF-B43F-C05EA4C6F019}"/>
              </a:ext>
            </a:extLst>
          </p:cNvPr>
          <p:cNvGraphicFramePr>
            <a:graphicFrameLocks noGrp="1"/>
          </p:cNvGraphicFramePr>
          <p:nvPr>
            <p:ph type="tbl" sz="quarter" idx="13"/>
            <p:extLst>
              <p:ext uri="{D42A27DB-BD31-4B8C-83A1-F6EECF244321}">
                <p14:modId xmlns:p14="http://schemas.microsoft.com/office/powerpoint/2010/main" val="221356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17700646"/>
                    </a:ext>
                  </a:extLst>
                </a:gridCol>
                <a:gridCol w="1069847">
                  <a:extLst>
                    <a:ext uri="{9D8B030D-6E8A-4147-A177-3AD203B41FA5}">
                      <a16:colId xmlns:a16="http://schemas.microsoft.com/office/drawing/2014/main" val="2383469449"/>
                    </a:ext>
                  </a:extLst>
                </a:gridCol>
                <a:gridCol w="1399031">
                  <a:extLst>
                    <a:ext uri="{9D8B030D-6E8A-4147-A177-3AD203B41FA5}">
                      <a16:colId xmlns:a16="http://schemas.microsoft.com/office/drawing/2014/main" val="3534698476"/>
                    </a:ext>
                  </a:extLst>
                </a:gridCol>
                <a:gridCol w="493776">
                  <a:extLst>
                    <a:ext uri="{9D8B030D-6E8A-4147-A177-3AD203B41FA5}">
                      <a16:colId xmlns:a16="http://schemas.microsoft.com/office/drawing/2014/main" val="3099367697"/>
                    </a:ext>
                  </a:extLst>
                </a:gridCol>
                <a:gridCol w="493776">
                  <a:extLst>
                    <a:ext uri="{9D8B030D-6E8A-4147-A177-3AD203B41FA5}">
                      <a16:colId xmlns:a16="http://schemas.microsoft.com/office/drawing/2014/main" val="1784495122"/>
                    </a:ext>
                  </a:extLst>
                </a:gridCol>
                <a:gridCol w="493776">
                  <a:extLst>
                    <a:ext uri="{9D8B030D-6E8A-4147-A177-3AD203B41FA5}">
                      <a16:colId xmlns:a16="http://schemas.microsoft.com/office/drawing/2014/main" val="2147561052"/>
                    </a:ext>
                  </a:extLst>
                </a:gridCol>
                <a:gridCol w="493776">
                  <a:extLst>
                    <a:ext uri="{9D8B030D-6E8A-4147-A177-3AD203B41FA5}">
                      <a16:colId xmlns:a16="http://schemas.microsoft.com/office/drawing/2014/main" val="1342692091"/>
                    </a:ext>
                  </a:extLst>
                </a:gridCol>
                <a:gridCol w="493776">
                  <a:extLst>
                    <a:ext uri="{9D8B030D-6E8A-4147-A177-3AD203B41FA5}">
                      <a16:colId xmlns:a16="http://schemas.microsoft.com/office/drawing/2014/main" val="2227954496"/>
                    </a:ext>
                  </a:extLst>
                </a:gridCol>
                <a:gridCol w="493776">
                  <a:extLst>
                    <a:ext uri="{9D8B030D-6E8A-4147-A177-3AD203B41FA5}">
                      <a16:colId xmlns:a16="http://schemas.microsoft.com/office/drawing/2014/main" val="4140018795"/>
                    </a:ext>
                  </a:extLst>
                </a:gridCol>
                <a:gridCol w="493776">
                  <a:extLst>
                    <a:ext uri="{9D8B030D-6E8A-4147-A177-3AD203B41FA5}">
                      <a16:colId xmlns:a16="http://schemas.microsoft.com/office/drawing/2014/main" val="937025605"/>
                    </a:ext>
                  </a:extLst>
                </a:gridCol>
                <a:gridCol w="493776">
                  <a:extLst>
                    <a:ext uri="{9D8B030D-6E8A-4147-A177-3AD203B41FA5}">
                      <a16:colId xmlns:a16="http://schemas.microsoft.com/office/drawing/2014/main" val="254150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9853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https://quintly-eu-image-storage.s3.amazonaws.com/60b0c1ceafa7b1885479f8b118a661a3/ea11a0a7c792b99f44905eb7b7905a71.jpg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0850346"/>
                  </a:ext>
                </a:extLst>
              </a:tr>
            </a:tbl>
          </a:graphicData>
        </a:graphic>
      </p:graphicFrame>
      <p:sp>
        <p:nvSpPr>
          <p:cNvPr id="4" name="Text Placeholder 3">
            <a:extLst>
              <a:ext uri="{FF2B5EF4-FFF2-40B4-BE49-F238E27FC236}">
                <a16:creationId xmlns:a16="http://schemas.microsoft.com/office/drawing/2014/main" id="{624C708A-4DFE-41F3-AD7A-EC3D43F64E8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50165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216B-96C2-48AB-A643-11BF5430938B}"/>
              </a:ext>
            </a:extLst>
          </p:cNvPr>
          <p:cNvSpPr>
            <a:spLocks noGrp="1"/>
          </p:cNvSpPr>
          <p:nvPr>
            <p:ph type="title"/>
          </p:nvPr>
        </p:nvSpPr>
        <p:spPr/>
        <p:txBody>
          <a:bodyPr/>
          <a:lstStyle/>
          <a:p>
            <a:r>
              <a:rPr lang="en-US"/>
              <a:t>Instagram Posts Table (mit Shares) | lokalzeit - 8 of 23</a:t>
            </a:r>
          </a:p>
        </p:txBody>
      </p:sp>
      <p:graphicFrame>
        <p:nvGraphicFramePr>
          <p:cNvPr id="5" name="Table Placeholder 4">
            <a:extLst>
              <a:ext uri="{FF2B5EF4-FFF2-40B4-BE49-F238E27FC236}">
                <a16:creationId xmlns:a16="http://schemas.microsoft.com/office/drawing/2014/main" id="{F81A5B5B-1A02-453B-A52E-44E86916A22A}"/>
              </a:ext>
            </a:extLst>
          </p:cNvPr>
          <p:cNvGraphicFramePr>
            <a:graphicFrameLocks noGrp="1"/>
          </p:cNvGraphicFramePr>
          <p:nvPr>
            <p:ph type="tbl" sz="quarter" idx="13"/>
            <p:extLst>
              <p:ext uri="{D42A27DB-BD31-4B8C-83A1-F6EECF244321}">
                <p14:modId xmlns:p14="http://schemas.microsoft.com/office/powerpoint/2010/main" val="359143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6569840"/>
                    </a:ext>
                  </a:extLst>
                </a:gridCol>
                <a:gridCol w="1069847">
                  <a:extLst>
                    <a:ext uri="{9D8B030D-6E8A-4147-A177-3AD203B41FA5}">
                      <a16:colId xmlns:a16="http://schemas.microsoft.com/office/drawing/2014/main" val="4148482645"/>
                    </a:ext>
                  </a:extLst>
                </a:gridCol>
                <a:gridCol w="1399031">
                  <a:extLst>
                    <a:ext uri="{9D8B030D-6E8A-4147-A177-3AD203B41FA5}">
                      <a16:colId xmlns:a16="http://schemas.microsoft.com/office/drawing/2014/main" val="4200223366"/>
                    </a:ext>
                  </a:extLst>
                </a:gridCol>
                <a:gridCol w="493776">
                  <a:extLst>
                    <a:ext uri="{9D8B030D-6E8A-4147-A177-3AD203B41FA5}">
                      <a16:colId xmlns:a16="http://schemas.microsoft.com/office/drawing/2014/main" val="1030144718"/>
                    </a:ext>
                  </a:extLst>
                </a:gridCol>
                <a:gridCol w="493776">
                  <a:extLst>
                    <a:ext uri="{9D8B030D-6E8A-4147-A177-3AD203B41FA5}">
                      <a16:colId xmlns:a16="http://schemas.microsoft.com/office/drawing/2014/main" val="1621852587"/>
                    </a:ext>
                  </a:extLst>
                </a:gridCol>
                <a:gridCol w="493776">
                  <a:extLst>
                    <a:ext uri="{9D8B030D-6E8A-4147-A177-3AD203B41FA5}">
                      <a16:colId xmlns:a16="http://schemas.microsoft.com/office/drawing/2014/main" val="2236410107"/>
                    </a:ext>
                  </a:extLst>
                </a:gridCol>
                <a:gridCol w="493776">
                  <a:extLst>
                    <a:ext uri="{9D8B030D-6E8A-4147-A177-3AD203B41FA5}">
                      <a16:colId xmlns:a16="http://schemas.microsoft.com/office/drawing/2014/main" val="2736923060"/>
                    </a:ext>
                  </a:extLst>
                </a:gridCol>
                <a:gridCol w="493776">
                  <a:extLst>
                    <a:ext uri="{9D8B030D-6E8A-4147-A177-3AD203B41FA5}">
                      <a16:colId xmlns:a16="http://schemas.microsoft.com/office/drawing/2014/main" val="2179910854"/>
                    </a:ext>
                  </a:extLst>
                </a:gridCol>
                <a:gridCol w="493776">
                  <a:extLst>
                    <a:ext uri="{9D8B030D-6E8A-4147-A177-3AD203B41FA5}">
                      <a16:colId xmlns:a16="http://schemas.microsoft.com/office/drawing/2014/main" val="2572692966"/>
                    </a:ext>
                  </a:extLst>
                </a:gridCol>
                <a:gridCol w="493776">
                  <a:extLst>
                    <a:ext uri="{9D8B030D-6E8A-4147-A177-3AD203B41FA5}">
                      <a16:colId xmlns:a16="http://schemas.microsoft.com/office/drawing/2014/main" val="1087747736"/>
                    </a:ext>
                  </a:extLst>
                </a:gridCol>
                <a:gridCol w="493776">
                  <a:extLst>
                    <a:ext uri="{9D8B030D-6E8A-4147-A177-3AD203B41FA5}">
                      <a16:colId xmlns:a16="http://schemas.microsoft.com/office/drawing/2014/main" val="2373173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8555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https://quintly-eu-image-storage.s3.amazonaws.com/60b0c1ceafa7b1885479f8b118a661a3/f10d2b5f3a577f507e10e06331c605a3.jpg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90505345"/>
                  </a:ext>
                </a:extLst>
              </a:tr>
            </a:tbl>
          </a:graphicData>
        </a:graphic>
      </p:graphicFrame>
      <p:sp>
        <p:nvSpPr>
          <p:cNvPr id="4" name="Text Placeholder 3">
            <a:extLst>
              <a:ext uri="{FF2B5EF4-FFF2-40B4-BE49-F238E27FC236}">
                <a16:creationId xmlns:a16="http://schemas.microsoft.com/office/drawing/2014/main" id="{BD4ADF06-1798-42B9-A5E7-F99CF0A5967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25903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D284-7E7A-4E61-A72A-28D30BD9C54B}"/>
              </a:ext>
            </a:extLst>
          </p:cNvPr>
          <p:cNvSpPr>
            <a:spLocks noGrp="1"/>
          </p:cNvSpPr>
          <p:nvPr>
            <p:ph type="title"/>
          </p:nvPr>
        </p:nvSpPr>
        <p:spPr/>
        <p:txBody>
          <a:bodyPr/>
          <a:lstStyle/>
          <a:p>
            <a:r>
              <a:rPr lang="en-US"/>
              <a:t>Instagram Posts Table (mit Shares) | lokalzeit - 9 of 23</a:t>
            </a:r>
          </a:p>
        </p:txBody>
      </p:sp>
      <p:graphicFrame>
        <p:nvGraphicFramePr>
          <p:cNvPr id="5" name="Table Placeholder 4">
            <a:extLst>
              <a:ext uri="{FF2B5EF4-FFF2-40B4-BE49-F238E27FC236}">
                <a16:creationId xmlns:a16="http://schemas.microsoft.com/office/drawing/2014/main" id="{A2808EA4-DD28-4FD8-A5F7-FDC7AF5622F7}"/>
              </a:ext>
            </a:extLst>
          </p:cNvPr>
          <p:cNvGraphicFramePr>
            <a:graphicFrameLocks noGrp="1"/>
          </p:cNvGraphicFramePr>
          <p:nvPr>
            <p:ph type="tbl" sz="quarter" idx="13"/>
            <p:extLst>
              <p:ext uri="{D42A27DB-BD31-4B8C-83A1-F6EECF244321}">
                <p14:modId xmlns:p14="http://schemas.microsoft.com/office/powerpoint/2010/main" val="360681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05907225"/>
                    </a:ext>
                  </a:extLst>
                </a:gridCol>
                <a:gridCol w="1069847">
                  <a:extLst>
                    <a:ext uri="{9D8B030D-6E8A-4147-A177-3AD203B41FA5}">
                      <a16:colId xmlns:a16="http://schemas.microsoft.com/office/drawing/2014/main" val="846696849"/>
                    </a:ext>
                  </a:extLst>
                </a:gridCol>
                <a:gridCol w="1399031">
                  <a:extLst>
                    <a:ext uri="{9D8B030D-6E8A-4147-A177-3AD203B41FA5}">
                      <a16:colId xmlns:a16="http://schemas.microsoft.com/office/drawing/2014/main" val="3116269878"/>
                    </a:ext>
                  </a:extLst>
                </a:gridCol>
                <a:gridCol w="493776">
                  <a:extLst>
                    <a:ext uri="{9D8B030D-6E8A-4147-A177-3AD203B41FA5}">
                      <a16:colId xmlns:a16="http://schemas.microsoft.com/office/drawing/2014/main" val="695628414"/>
                    </a:ext>
                  </a:extLst>
                </a:gridCol>
                <a:gridCol w="493776">
                  <a:extLst>
                    <a:ext uri="{9D8B030D-6E8A-4147-A177-3AD203B41FA5}">
                      <a16:colId xmlns:a16="http://schemas.microsoft.com/office/drawing/2014/main" val="1169468189"/>
                    </a:ext>
                  </a:extLst>
                </a:gridCol>
                <a:gridCol w="493776">
                  <a:extLst>
                    <a:ext uri="{9D8B030D-6E8A-4147-A177-3AD203B41FA5}">
                      <a16:colId xmlns:a16="http://schemas.microsoft.com/office/drawing/2014/main" val="2519601587"/>
                    </a:ext>
                  </a:extLst>
                </a:gridCol>
                <a:gridCol w="493776">
                  <a:extLst>
                    <a:ext uri="{9D8B030D-6E8A-4147-A177-3AD203B41FA5}">
                      <a16:colId xmlns:a16="http://schemas.microsoft.com/office/drawing/2014/main" val="465009537"/>
                    </a:ext>
                  </a:extLst>
                </a:gridCol>
                <a:gridCol w="493776">
                  <a:extLst>
                    <a:ext uri="{9D8B030D-6E8A-4147-A177-3AD203B41FA5}">
                      <a16:colId xmlns:a16="http://schemas.microsoft.com/office/drawing/2014/main" val="280550747"/>
                    </a:ext>
                  </a:extLst>
                </a:gridCol>
                <a:gridCol w="493776">
                  <a:extLst>
                    <a:ext uri="{9D8B030D-6E8A-4147-A177-3AD203B41FA5}">
                      <a16:colId xmlns:a16="http://schemas.microsoft.com/office/drawing/2014/main" val="1114264498"/>
                    </a:ext>
                  </a:extLst>
                </a:gridCol>
                <a:gridCol w="493776">
                  <a:extLst>
                    <a:ext uri="{9D8B030D-6E8A-4147-A177-3AD203B41FA5}">
                      <a16:colId xmlns:a16="http://schemas.microsoft.com/office/drawing/2014/main" val="340627284"/>
                    </a:ext>
                  </a:extLst>
                </a:gridCol>
                <a:gridCol w="493776">
                  <a:extLst>
                    <a:ext uri="{9D8B030D-6E8A-4147-A177-3AD203B41FA5}">
                      <a16:colId xmlns:a16="http://schemas.microsoft.com/office/drawing/2014/main" val="2850992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80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https://quintly-eu-image-storage.s3.amazonaws.com/60b0c1ceafa7b1885479f8b118a661a3/ca0d99ba506038daa8a690aca5f1f394.jpg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1497330"/>
                  </a:ext>
                </a:extLst>
              </a:tr>
            </a:tbl>
          </a:graphicData>
        </a:graphic>
      </p:graphicFrame>
      <p:sp>
        <p:nvSpPr>
          <p:cNvPr id="4" name="Text Placeholder 3">
            <a:extLst>
              <a:ext uri="{FF2B5EF4-FFF2-40B4-BE49-F238E27FC236}">
                <a16:creationId xmlns:a16="http://schemas.microsoft.com/office/drawing/2014/main" id="{5F17DC6E-CCCF-4D55-82EA-D0E4291AF6D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46012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9A5A8-D90A-48C4-B0C8-630A44AEC5C2}"/>
              </a:ext>
            </a:extLst>
          </p:cNvPr>
          <p:cNvSpPr>
            <a:spLocks noGrp="1"/>
          </p:cNvSpPr>
          <p:nvPr>
            <p:ph type="title"/>
          </p:nvPr>
        </p:nvSpPr>
        <p:spPr/>
        <p:txBody>
          <a:bodyPr/>
          <a:lstStyle/>
          <a:p>
            <a:r>
              <a:rPr lang="en-US"/>
              <a:t>Instagram Posts Table (mit Shares) | lokalzeit - 10 of 23</a:t>
            </a:r>
          </a:p>
        </p:txBody>
      </p:sp>
      <p:graphicFrame>
        <p:nvGraphicFramePr>
          <p:cNvPr id="5" name="Table Placeholder 4">
            <a:extLst>
              <a:ext uri="{FF2B5EF4-FFF2-40B4-BE49-F238E27FC236}">
                <a16:creationId xmlns:a16="http://schemas.microsoft.com/office/drawing/2014/main" id="{518E6047-F273-49BF-A598-289CA5B99D9A}"/>
              </a:ext>
            </a:extLst>
          </p:cNvPr>
          <p:cNvGraphicFramePr>
            <a:graphicFrameLocks noGrp="1"/>
          </p:cNvGraphicFramePr>
          <p:nvPr>
            <p:ph type="tbl" sz="quarter" idx="13"/>
            <p:extLst>
              <p:ext uri="{D42A27DB-BD31-4B8C-83A1-F6EECF244321}">
                <p14:modId xmlns:p14="http://schemas.microsoft.com/office/powerpoint/2010/main" val="1238605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2470391"/>
                    </a:ext>
                  </a:extLst>
                </a:gridCol>
                <a:gridCol w="1069847">
                  <a:extLst>
                    <a:ext uri="{9D8B030D-6E8A-4147-A177-3AD203B41FA5}">
                      <a16:colId xmlns:a16="http://schemas.microsoft.com/office/drawing/2014/main" val="138027309"/>
                    </a:ext>
                  </a:extLst>
                </a:gridCol>
                <a:gridCol w="1399031">
                  <a:extLst>
                    <a:ext uri="{9D8B030D-6E8A-4147-A177-3AD203B41FA5}">
                      <a16:colId xmlns:a16="http://schemas.microsoft.com/office/drawing/2014/main" val="702626329"/>
                    </a:ext>
                  </a:extLst>
                </a:gridCol>
                <a:gridCol w="493776">
                  <a:extLst>
                    <a:ext uri="{9D8B030D-6E8A-4147-A177-3AD203B41FA5}">
                      <a16:colId xmlns:a16="http://schemas.microsoft.com/office/drawing/2014/main" val="1641363840"/>
                    </a:ext>
                  </a:extLst>
                </a:gridCol>
                <a:gridCol w="493776">
                  <a:extLst>
                    <a:ext uri="{9D8B030D-6E8A-4147-A177-3AD203B41FA5}">
                      <a16:colId xmlns:a16="http://schemas.microsoft.com/office/drawing/2014/main" val="1160717921"/>
                    </a:ext>
                  </a:extLst>
                </a:gridCol>
                <a:gridCol w="493776">
                  <a:extLst>
                    <a:ext uri="{9D8B030D-6E8A-4147-A177-3AD203B41FA5}">
                      <a16:colId xmlns:a16="http://schemas.microsoft.com/office/drawing/2014/main" val="3412438787"/>
                    </a:ext>
                  </a:extLst>
                </a:gridCol>
                <a:gridCol w="493776">
                  <a:extLst>
                    <a:ext uri="{9D8B030D-6E8A-4147-A177-3AD203B41FA5}">
                      <a16:colId xmlns:a16="http://schemas.microsoft.com/office/drawing/2014/main" val="202211219"/>
                    </a:ext>
                  </a:extLst>
                </a:gridCol>
                <a:gridCol w="493776">
                  <a:extLst>
                    <a:ext uri="{9D8B030D-6E8A-4147-A177-3AD203B41FA5}">
                      <a16:colId xmlns:a16="http://schemas.microsoft.com/office/drawing/2014/main" val="3822665202"/>
                    </a:ext>
                  </a:extLst>
                </a:gridCol>
                <a:gridCol w="493776">
                  <a:extLst>
                    <a:ext uri="{9D8B030D-6E8A-4147-A177-3AD203B41FA5}">
                      <a16:colId xmlns:a16="http://schemas.microsoft.com/office/drawing/2014/main" val="3273357149"/>
                    </a:ext>
                  </a:extLst>
                </a:gridCol>
                <a:gridCol w="493776">
                  <a:extLst>
                    <a:ext uri="{9D8B030D-6E8A-4147-A177-3AD203B41FA5}">
                      <a16:colId xmlns:a16="http://schemas.microsoft.com/office/drawing/2014/main" val="4199795010"/>
                    </a:ext>
                  </a:extLst>
                </a:gridCol>
                <a:gridCol w="493776">
                  <a:extLst>
                    <a:ext uri="{9D8B030D-6E8A-4147-A177-3AD203B41FA5}">
                      <a16:colId xmlns:a16="http://schemas.microsoft.com/office/drawing/2014/main" val="884137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2694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https://quintly-eu-image-storage.s3.amazonaws.com/60b0c1ceafa7b1885479f8b118a661a3/3661a869385d4bcc0e159062363ed172.jpg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4093925"/>
                  </a:ext>
                </a:extLst>
              </a:tr>
            </a:tbl>
          </a:graphicData>
        </a:graphic>
      </p:graphicFrame>
      <p:sp>
        <p:nvSpPr>
          <p:cNvPr id="4" name="Text Placeholder 3">
            <a:extLst>
              <a:ext uri="{FF2B5EF4-FFF2-40B4-BE49-F238E27FC236}">
                <a16:creationId xmlns:a16="http://schemas.microsoft.com/office/drawing/2014/main" id="{3F63A57F-A7CB-43B8-A8B0-6B5A4C7F8F3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71458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8D843-5A97-4D09-8371-613FA781F15A}"/>
              </a:ext>
            </a:extLst>
          </p:cNvPr>
          <p:cNvSpPr>
            <a:spLocks noGrp="1"/>
          </p:cNvSpPr>
          <p:nvPr>
            <p:ph type="title"/>
          </p:nvPr>
        </p:nvSpPr>
        <p:spPr/>
        <p:txBody>
          <a:bodyPr/>
          <a:lstStyle/>
          <a:p>
            <a:r>
              <a:rPr lang="en-US"/>
              <a:t>Instagram Posts Table (mit Shares) | lokalzeit - 11 of 23</a:t>
            </a:r>
          </a:p>
        </p:txBody>
      </p:sp>
      <p:graphicFrame>
        <p:nvGraphicFramePr>
          <p:cNvPr id="5" name="Table Placeholder 4">
            <a:extLst>
              <a:ext uri="{FF2B5EF4-FFF2-40B4-BE49-F238E27FC236}">
                <a16:creationId xmlns:a16="http://schemas.microsoft.com/office/drawing/2014/main" id="{A6AF0234-70D6-4437-92CF-496AC163DF47}"/>
              </a:ext>
            </a:extLst>
          </p:cNvPr>
          <p:cNvGraphicFramePr>
            <a:graphicFrameLocks noGrp="1"/>
          </p:cNvGraphicFramePr>
          <p:nvPr>
            <p:ph type="tbl" sz="quarter" idx="13"/>
            <p:extLst>
              <p:ext uri="{D42A27DB-BD31-4B8C-83A1-F6EECF244321}">
                <p14:modId xmlns:p14="http://schemas.microsoft.com/office/powerpoint/2010/main" val="1386826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77864295"/>
                    </a:ext>
                  </a:extLst>
                </a:gridCol>
                <a:gridCol w="1069847">
                  <a:extLst>
                    <a:ext uri="{9D8B030D-6E8A-4147-A177-3AD203B41FA5}">
                      <a16:colId xmlns:a16="http://schemas.microsoft.com/office/drawing/2014/main" val="108770991"/>
                    </a:ext>
                  </a:extLst>
                </a:gridCol>
                <a:gridCol w="1399031">
                  <a:extLst>
                    <a:ext uri="{9D8B030D-6E8A-4147-A177-3AD203B41FA5}">
                      <a16:colId xmlns:a16="http://schemas.microsoft.com/office/drawing/2014/main" val="1100303595"/>
                    </a:ext>
                  </a:extLst>
                </a:gridCol>
                <a:gridCol w="493776">
                  <a:extLst>
                    <a:ext uri="{9D8B030D-6E8A-4147-A177-3AD203B41FA5}">
                      <a16:colId xmlns:a16="http://schemas.microsoft.com/office/drawing/2014/main" val="3285170972"/>
                    </a:ext>
                  </a:extLst>
                </a:gridCol>
                <a:gridCol w="493776">
                  <a:extLst>
                    <a:ext uri="{9D8B030D-6E8A-4147-A177-3AD203B41FA5}">
                      <a16:colId xmlns:a16="http://schemas.microsoft.com/office/drawing/2014/main" val="3631940516"/>
                    </a:ext>
                  </a:extLst>
                </a:gridCol>
                <a:gridCol w="493776">
                  <a:extLst>
                    <a:ext uri="{9D8B030D-6E8A-4147-A177-3AD203B41FA5}">
                      <a16:colId xmlns:a16="http://schemas.microsoft.com/office/drawing/2014/main" val="3777839779"/>
                    </a:ext>
                  </a:extLst>
                </a:gridCol>
                <a:gridCol w="493776">
                  <a:extLst>
                    <a:ext uri="{9D8B030D-6E8A-4147-A177-3AD203B41FA5}">
                      <a16:colId xmlns:a16="http://schemas.microsoft.com/office/drawing/2014/main" val="2519675144"/>
                    </a:ext>
                  </a:extLst>
                </a:gridCol>
                <a:gridCol w="493776">
                  <a:extLst>
                    <a:ext uri="{9D8B030D-6E8A-4147-A177-3AD203B41FA5}">
                      <a16:colId xmlns:a16="http://schemas.microsoft.com/office/drawing/2014/main" val="3056817156"/>
                    </a:ext>
                  </a:extLst>
                </a:gridCol>
                <a:gridCol w="493776">
                  <a:extLst>
                    <a:ext uri="{9D8B030D-6E8A-4147-A177-3AD203B41FA5}">
                      <a16:colId xmlns:a16="http://schemas.microsoft.com/office/drawing/2014/main" val="2676583899"/>
                    </a:ext>
                  </a:extLst>
                </a:gridCol>
                <a:gridCol w="493776">
                  <a:extLst>
                    <a:ext uri="{9D8B030D-6E8A-4147-A177-3AD203B41FA5}">
                      <a16:colId xmlns:a16="http://schemas.microsoft.com/office/drawing/2014/main" val="2148160041"/>
                    </a:ext>
                  </a:extLst>
                </a:gridCol>
                <a:gridCol w="493776">
                  <a:extLst>
                    <a:ext uri="{9D8B030D-6E8A-4147-A177-3AD203B41FA5}">
                      <a16:colId xmlns:a16="http://schemas.microsoft.com/office/drawing/2014/main" val="229825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6985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https://quintly-eu-image-storage.s3.amazonaws.com/60b0c1ceafa7b1885479f8b118a661a3/25c9ac5d7ff2a374a5fd268a991f6e2b.jpg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6632938"/>
                  </a:ext>
                </a:extLst>
              </a:tr>
            </a:tbl>
          </a:graphicData>
        </a:graphic>
      </p:graphicFrame>
      <p:sp>
        <p:nvSpPr>
          <p:cNvPr id="4" name="Text Placeholder 3">
            <a:extLst>
              <a:ext uri="{FF2B5EF4-FFF2-40B4-BE49-F238E27FC236}">
                <a16:creationId xmlns:a16="http://schemas.microsoft.com/office/drawing/2014/main" id="{B4DF5541-12D3-4976-9349-EC9C46F755A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80279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632D6-C379-48BE-BB94-294C5B4E7A55}"/>
              </a:ext>
            </a:extLst>
          </p:cNvPr>
          <p:cNvSpPr>
            <a:spLocks noGrp="1"/>
          </p:cNvSpPr>
          <p:nvPr>
            <p:ph type="title"/>
          </p:nvPr>
        </p:nvSpPr>
        <p:spPr/>
        <p:txBody>
          <a:bodyPr/>
          <a:lstStyle/>
          <a:p>
            <a:r>
              <a:rPr lang="en-US"/>
              <a:t>Instagram Posts Table (mit Shares) | lokalzeit - 12 of 23</a:t>
            </a:r>
          </a:p>
        </p:txBody>
      </p:sp>
      <p:graphicFrame>
        <p:nvGraphicFramePr>
          <p:cNvPr id="5" name="Table Placeholder 4">
            <a:extLst>
              <a:ext uri="{FF2B5EF4-FFF2-40B4-BE49-F238E27FC236}">
                <a16:creationId xmlns:a16="http://schemas.microsoft.com/office/drawing/2014/main" id="{0BE4C493-ABDD-4842-9276-349EA18119FA}"/>
              </a:ext>
            </a:extLst>
          </p:cNvPr>
          <p:cNvGraphicFramePr>
            <a:graphicFrameLocks noGrp="1"/>
          </p:cNvGraphicFramePr>
          <p:nvPr>
            <p:ph type="tbl" sz="quarter" idx="13"/>
            <p:extLst>
              <p:ext uri="{D42A27DB-BD31-4B8C-83A1-F6EECF244321}">
                <p14:modId xmlns:p14="http://schemas.microsoft.com/office/powerpoint/2010/main" val="294680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96664284"/>
                    </a:ext>
                  </a:extLst>
                </a:gridCol>
                <a:gridCol w="1069847">
                  <a:extLst>
                    <a:ext uri="{9D8B030D-6E8A-4147-A177-3AD203B41FA5}">
                      <a16:colId xmlns:a16="http://schemas.microsoft.com/office/drawing/2014/main" val="4003074012"/>
                    </a:ext>
                  </a:extLst>
                </a:gridCol>
                <a:gridCol w="1399031">
                  <a:extLst>
                    <a:ext uri="{9D8B030D-6E8A-4147-A177-3AD203B41FA5}">
                      <a16:colId xmlns:a16="http://schemas.microsoft.com/office/drawing/2014/main" val="2047453573"/>
                    </a:ext>
                  </a:extLst>
                </a:gridCol>
                <a:gridCol w="493776">
                  <a:extLst>
                    <a:ext uri="{9D8B030D-6E8A-4147-A177-3AD203B41FA5}">
                      <a16:colId xmlns:a16="http://schemas.microsoft.com/office/drawing/2014/main" val="3414038129"/>
                    </a:ext>
                  </a:extLst>
                </a:gridCol>
                <a:gridCol w="493776">
                  <a:extLst>
                    <a:ext uri="{9D8B030D-6E8A-4147-A177-3AD203B41FA5}">
                      <a16:colId xmlns:a16="http://schemas.microsoft.com/office/drawing/2014/main" val="1400428646"/>
                    </a:ext>
                  </a:extLst>
                </a:gridCol>
                <a:gridCol w="493776">
                  <a:extLst>
                    <a:ext uri="{9D8B030D-6E8A-4147-A177-3AD203B41FA5}">
                      <a16:colId xmlns:a16="http://schemas.microsoft.com/office/drawing/2014/main" val="2253712511"/>
                    </a:ext>
                  </a:extLst>
                </a:gridCol>
                <a:gridCol w="493776">
                  <a:extLst>
                    <a:ext uri="{9D8B030D-6E8A-4147-A177-3AD203B41FA5}">
                      <a16:colId xmlns:a16="http://schemas.microsoft.com/office/drawing/2014/main" val="1576747785"/>
                    </a:ext>
                  </a:extLst>
                </a:gridCol>
                <a:gridCol w="493776">
                  <a:extLst>
                    <a:ext uri="{9D8B030D-6E8A-4147-A177-3AD203B41FA5}">
                      <a16:colId xmlns:a16="http://schemas.microsoft.com/office/drawing/2014/main" val="3301948611"/>
                    </a:ext>
                  </a:extLst>
                </a:gridCol>
                <a:gridCol w="493776">
                  <a:extLst>
                    <a:ext uri="{9D8B030D-6E8A-4147-A177-3AD203B41FA5}">
                      <a16:colId xmlns:a16="http://schemas.microsoft.com/office/drawing/2014/main" val="851358131"/>
                    </a:ext>
                  </a:extLst>
                </a:gridCol>
                <a:gridCol w="493776">
                  <a:extLst>
                    <a:ext uri="{9D8B030D-6E8A-4147-A177-3AD203B41FA5}">
                      <a16:colId xmlns:a16="http://schemas.microsoft.com/office/drawing/2014/main" val="3742909263"/>
                    </a:ext>
                  </a:extLst>
                </a:gridCol>
                <a:gridCol w="493776">
                  <a:extLst>
                    <a:ext uri="{9D8B030D-6E8A-4147-A177-3AD203B41FA5}">
                      <a16:colId xmlns:a16="http://schemas.microsoft.com/office/drawing/2014/main" val="206174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7048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https://quintly-eu-image-storage.s3.amazonaws.com/60b0c1ceafa7b1885479f8b118a661a3/e9f8168b139e7750739b3c5674923d49.jpg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0033583"/>
                  </a:ext>
                </a:extLst>
              </a:tr>
            </a:tbl>
          </a:graphicData>
        </a:graphic>
      </p:graphicFrame>
      <p:sp>
        <p:nvSpPr>
          <p:cNvPr id="4" name="Text Placeholder 3">
            <a:extLst>
              <a:ext uri="{FF2B5EF4-FFF2-40B4-BE49-F238E27FC236}">
                <a16:creationId xmlns:a16="http://schemas.microsoft.com/office/drawing/2014/main" id="{F1BA5C74-D37F-4CC6-9E93-9B284EBF573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32932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D2A7-43E7-4C5B-AC8A-E6FF8AF8E278}"/>
              </a:ext>
            </a:extLst>
          </p:cNvPr>
          <p:cNvSpPr>
            <a:spLocks noGrp="1"/>
          </p:cNvSpPr>
          <p:nvPr>
            <p:ph type="title"/>
          </p:nvPr>
        </p:nvSpPr>
        <p:spPr/>
        <p:txBody>
          <a:bodyPr/>
          <a:lstStyle/>
          <a:p>
            <a:r>
              <a:rPr lang="en-US"/>
              <a:t>Instagram Posts Table (mit Shares) | lokalzeit - 13 of 23</a:t>
            </a:r>
          </a:p>
        </p:txBody>
      </p:sp>
      <p:graphicFrame>
        <p:nvGraphicFramePr>
          <p:cNvPr id="5" name="Table Placeholder 4">
            <a:extLst>
              <a:ext uri="{FF2B5EF4-FFF2-40B4-BE49-F238E27FC236}">
                <a16:creationId xmlns:a16="http://schemas.microsoft.com/office/drawing/2014/main" id="{593C72C3-CFFA-481D-A990-6AA606F4C311}"/>
              </a:ext>
            </a:extLst>
          </p:cNvPr>
          <p:cNvGraphicFramePr>
            <a:graphicFrameLocks noGrp="1"/>
          </p:cNvGraphicFramePr>
          <p:nvPr>
            <p:ph type="tbl" sz="quarter" idx="13"/>
            <p:extLst>
              <p:ext uri="{D42A27DB-BD31-4B8C-83A1-F6EECF244321}">
                <p14:modId xmlns:p14="http://schemas.microsoft.com/office/powerpoint/2010/main" val="160878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98371292"/>
                    </a:ext>
                  </a:extLst>
                </a:gridCol>
                <a:gridCol w="1069847">
                  <a:extLst>
                    <a:ext uri="{9D8B030D-6E8A-4147-A177-3AD203B41FA5}">
                      <a16:colId xmlns:a16="http://schemas.microsoft.com/office/drawing/2014/main" val="276896093"/>
                    </a:ext>
                  </a:extLst>
                </a:gridCol>
                <a:gridCol w="1399031">
                  <a:extLst>
                    <a:ext uri="{9D8B030D-6E8A-4147-A177-3AD203B41FA5}">
                      <a16:colId xmlns:a16="http://schemas.microsoft.com/office/drawing/2014/main" val="1069056826"/>
                    </a:ext>
                  </a:extLst>
                </a:gridCol>
                <a:gridCol w="493776">
                  <a:extLst>
                    <a:ext uri="{9D8B030D-6E8A-4147-A177-3AD203B41FA5}">
                      <a16:colId xmlns:a16="http://schemas.microsoft.com/office/drawing/2014/main" val="1818346632"/>
                    </a:ext>
                  </a:extLst>
                </a:gridCol>
                <a:gridCol w="493776">
                  <a:extLst>
                    <a:ext uri="{9D8B030D-6E8A-4147-A177-3AD203B41FA5}">
                      <a16:colId xmlns:a16="http://schemas.microsoft.com/office/drawing/2014/main" val="1904179959"/>
                    </a:ext>
                  </a:extLst>
                </a:gridCol>
                <a:gridCol w="493776">
                  <a:extLst>
                    <a:ext uri="{9D8B030D-6E8A-4147-A177-3AD203B41FA5}">
                      <a16:colId xmlns:a16="http://schemas.microsoft.com/office/drawing/2014/main" val="2374704867"/>
                    </a:ext>
                  </a:extLst>
                </a:gridCol>
                <a:gridCol w="493776">
                  <a:extLst>
                    <a:ext uri="{9D8B030D-6E8A-4147-A177-3AD203B41FA5}">
                      <a16:colId xmlns:a16="http://schemas.microsoft.com/office/drawing/2014/main" val="3604105601"/>
                    </a:ext>
                  </a:extLst>
                </a:gridCol>
                <a:gridCol w="493776">
                  <a:extLst>
                    <a:ext uri="{9D8B030D-6E8A-4147-A177-3AD203B41FA5}">
                      <a16:colId xmlns:a16="http://schemas.microsoft.com/office/drawing/2014/main" val="3148730922"/>
                    </a:ext>
                  </a:extLst>
                </a:gridCol>
                <a:gridCol w="493776">
                  <a:extLst>
                    <a:ext uri="{9D8B030D-6E8A-4147-A177-3AD203B41FA5}">
                      <a16:colId xmlns:a16="http://schemas.microsoft.com/office/drawing/2014/main" val="1821967417"/>
                    </a:ext>
                  </a:extLst>
                </a:gridCol>
                <a:gridCol w="493776">
                  <a:extLst>
                    <a:ext uri="{9D8B030D-6E8A-4147-A177-3AD203B41FA5}">
                      <a16:colId xmlns:a16="http://schemas.microsoft.com/office/drawing/2014/main" val="1086953752"/>
                    </a:ext>
                  </a:extLst>
                </a:gridCol>
                <a:gridCol w="493776">
                  <a:extLst>
                    <a:ext uri="{9D8B030D-6E8A-4147-A177-3AD203B41FA5}">
                      <a16:colId xmlns:a16="http://schemas.microsoft.com/office/drawing/2014/main" val="1475099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4943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https://quintly-eu-image-storage.s3.amazonaws.com/60b0c1ceafa7b1885479f8b118a661a3/9bd1d82d07b4e767adb9d43c5bd44c72.jpg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30183"/>
                  </a:ext>
                </a:extLst>
              </a:tr>
            </a:tbl>
          </a:graphicData>
        </a:graphic>
      </p:graphicFrame>
      <p:sp>
        <p:nvSpPr>
          <p:cNvPr id="4" name="Text Placeholder 3">
            <a:extLst>
              <a:ext uri="{FF2B5EF4-FFF2-40B4-BE49-F238E27FC236}">
                <a16:creationId xmlns:a16="http://schemas.microsoft.com/office/drawing/2014/main" id="{CF314B75-660B-450F-8838-562BBD613C0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938981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B4330-49C5-4075-8BD3-F95FE803AC64}"/>
              </a:ext>
            </a:extLst>
          </p:cNvPr>
          <p:cNvSpPr>
            <a:spLocks noGrp="1"/>
          </p:cNvSpPr>
          <p:nvPr>
            <p:ph type="title"/>
          </p:nvPr>
        </p:nvSpPr>
        <p:spPr/>
        <p:txBody>
          <a:bodyPr/>
          <a:lstStyle/>
          <a:p>
            <a:r>
              <a:rPr lang="en-US"/>
              <a:t>Instagram Posts Table (mit Shares) | lokalzeit - 14 of 23</a:t>
            </a:r>
          </a:p>
        </p:txBody>
      </p:sp>
      <p:graphicFrame>
        <p:nvGraphicFramePr>
          <p:cNvPr id="5" name="Table Placeholder 4">
            <a:extLst>
              <a:ext uri="{FF2B5EF4-FFF2-40B4-BE49-F238E27FC236}">
                <a16:creationId xmlns:a16="http://schemas.microsoft.com/office/drawing/2014/main" id="{E6BF45E6-9E3B-4FAA-B548-6316E21CF140}"/>
              </a:ext>
            </a:extLst>
          </p:cNvPr>
          <p:cNvGraphicFramePr>
            <a:graphicFrameLocks noGrp="1"/>
          </p:cNvGraphicFramePr>
          <p:nvPr>
            <p:ph type="tbl" sz="quarter" idx="13"/>
            <p:extLst>
              <p:ext uri="{D42A27DB-BD31-4B8C-83A1-F6EECF244321}">
                <p14:modId xmlns:p14="http://schemas.microsoft.com/office/powerpoint/2010/main" val="2325583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5253605"/>
                    </a:ext>
                  </a:extLst>
                </a:gridCol>
                <a:gridCol w="1069847">
                  <a:extLst>
                    <a:ext uri="{9D8B030D-6E8A-4147-A177-3AD203B41FA5}">
                      <a16:colId xmlns:a16="http://schemas.microsoft.com/office/drawing/2014/main" val="3792109548"/>
                    </a:ext>
                  </a:extLst>
                </a:gridCol>
                <a:gridCol w="1399031">
                  <a:extLst>
                    <a:ext uri="{9D8B030D-6E8A-4147-A177-3AD203B41FA5}">
                      <a16:colId xmlns:a16="http://schemas.microsoft.com/office/drawing/2014/main" val="533315141"/>
                    </a:ext>
                  </a:extLst>
                </a:gridCol>
                <a:gridCol w="493776">
                  <a:extLst>
                    <a:ext uri="{9D8B030D-6E8A-4147-A177-3AD203B41FA5}">
                      <a16:colId xmlns:a16="http://schemas.microsoft.com/office/drawing/2014/main" val="2915503415"/>
                    </a:ext>
                  </a:extLst>
                </a:gridCol>
                <a:gridCol w="493776">
                  <a:extLst>
                    <a:ext uri="{9D8B030D-6E8A-4147-A177-3AD203B41FA5}">
                      <a16:colId xmlns:a16="http://schemas.microsoft.com/office/drawing/2014/main" val="1361421509"/>
                    </a:ext>
                  </a:extLst>
                </a:gridCol>
                <a:gridCol w="493776">
                  <a:extLst>
                    <a:ext uri="{9D8B030D-6E8A-4147-A177-3AD203B41FA5}">
                      <a16:colId xmlns:a16="http://schemas.microsoft.com/office/drawing/2014/main" val="1317484790"/>
                    </a:ext>
                  </a:extLst>
                </a:gridCol>
                <a:gridCol w="493776">
                  <a:extLst>
                    <a:ext uri="{9D8B030D-6E8A-4147-A177-3AD203B41FA5}">
                      <a16:colId xmlns:a16="http://schemas.microsoft.com/office/drawing/2014/main" val="3647934331"/>
                    </a:ext>
                  </a:extLst>
                </a:gridCol>
                <a:gridCol w="493776">
                  <a:extLst>
                    <a:ext uri="{9D8B030D-6E8A-4147-A177-3AD203B41FA5}">
                      <a16:colId xmlns:a16="http://schemas.microsoft.com/office/drawing/2014/main" val="1244467445"/>
                    </a:ext>
                  </a:extLst>
                </a:gridCol>
                <a:gridCol w="493776">
                  <a:extLst>
                    <a:ext uri="{9D8B030D-6E8A-4147-A177-3AD203B41FA5}">
                      <a16:colId xmlns:a16="http://schemas.microsoft.com/office/drawing/2014/main" val="3019125643"/>
                    </a:ext>
                  </a:extLst>
                </a:gridCol>
                <a:gridCol w="493776">
                  <a:extLst>
                    <a:ext uri="{9D8B030D-6E8A-4147-A177-3AD203B41FA5}">
                      <a16:colId xmlns:a16="http://schemas.microsoft.com/office/drawing/2014/main" val="2434346809"/>
                    </a:ext>
                  </a:extLst>
                </a:gridCol>
                <a:gridCol w="493776">
                  <a:extLst>
                    <a:ext uri="{9D8B030D-6E8A-4147-A177-3AD203B41FA5}">
                      <a16:colId xmlns:a16="http://schemas.microsoft.com/office/drawing/2014/main" val="25991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7251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https://quintly-eu-image-storage.s3.amazonaws.com/60b0c1ceafa7b1885479f8b118a661a3/87d31167a360b66e49c8df4c1658cde2.jpg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5073002"/>
                  </a:ext>
                </a:extLst>
              </a:tr>
            </a:tbl>
          </a:graphicData>
        </a:graphic>
      </p:graphicFrame>
      <p:sp>
        <p:nvSpPr>
          <p:cNvPr id="4" name="Text Placeholder 3">
            <a:extLst>
              <a:ext uri="{FF2B5EF4-FFF2-40B4-BE49-F238E27FC236}">
                <a16:creationId xmlns:a16="http://schemas.microsoft.com/office/drawing/2014/main" id="{39DCDEFF-5198-4E72-8996-C0C04EDC086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132581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CA33E-2888-45DE-B4EA-E501E6E1C767}"/>
              </a:ext>
            </a:extLst>
          </p:cNvPr>
          <p:cNvSpPr>
            <a:spLocks noGrp="1"/>
          </p:cNvSpPr>
          <p:nvPr>
            <p:ph type="title"/>
          </p:nvPr>
        </p:nvSpPr>
        <p:spPr/>
        <p:txBody>
          <a:bodyPr/>
          <a:lstStyle/>
          <a:p>
            <a:r>
              <a:rPr lang="en-US"/>
              <a:t>Instagram Posts Table (mit Shares) | lokalzeit - 15 of 23</a:t>
            </a:r>
          </a:p>
        </p:txBody>
      </p:sp>
      <p:graphicFrame>
        <p:nvGraphicFramePr>
          <p:cNvPr id="5" name="Table Placeholder 4">
            <a:extLst>
              <a:ext uri="{FF2B5EF4-FFF2-40B4-BE49-F238E27FC236}">
                <a16:creationId xmlns:a16="http://schemas.microsoft.com/office/drawing/2014/main" id="{45A40707-B505-4EA6-9A0C-CCEE6B92E74A}"/>
              </a:ext>
            </a:extLst>
          </p:cNvPr>
          <p:cNvGraphicFramePr>
            <a:graphicFrameLocks noGrp="1"/>
          </p:cNvGraphicFramePr>
          <p:nvPr>
            <p:ph type="tbl" sz="quarter" idx="13"/>
            <p:extLst>
              <p:ext uri="{D42A27DB-BD31-4B8C-83A1-F6EECF244321}">
                <p14:modId xmlns:p14="http://schemas.microsoft.com/office/powerpoint/2010/main" val="95165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37413850"/>
                    </a:ext>
                  </a:extLst>
                </a:gridCol>
                <a:gridCol w="1069847">
                  <a:extLst>
                    <a:ext uri="{9D8B030D-6E8A-4147-A177-3AD203B41FA5}">
                      <a16:colId xmlns:a16="http://schemas.microsoft.com/office/drawing/2014/main" val="3163793768"/>
                    </a:ext>
                  </a:extLst>
                </a:gridCol>
                <a:gridCol w="1399031">
                  <a:extLst>
                    <a:ext uri="{9D8B030D-6E8A-4147-A177-3AD203B41FA5}">
                      <a16:colId xmlns:a16="http://schemas.microsoft.com/office/drawing/2014/main" val="3130084772"/>
                    </a:ext>
                  </a:extLst>
                </a:gridCol>
                <a:gridCol w="493776">
                  <a:extLst>
                    <a:ext uri="{9D8B030D-6E8A-4147-A177-3AD203B41FA5}">
                      <a16:colId xmlns:a16="http://schemas.microsoft.com/office/drawing/2014/main" val="2155276054"/>
                    </a:ext>
                  </a:extLst>
                </a:gridCol>
                <a:gridCol w="493776">
                  <a:extLst>
                    <a:ext uri="{9D8B030D-6E8A-4147-A177-3AD203B41FA5}">
                      <a16:colId xmlns:a16="http://schemas.microsoft.com/office/drawing/2014/main" val="3230482553"/>
                    </a:ext>
                  </a:extLst>
                </a:gridCol>
                <a:gridCol w="493776">
                  <a:extLst>
                    <a:ext uri="{9D8B030D-6E8A-4147-A177-3AD203B41FA5}">
                      <a16:colId xmlns:a16="http://schemas.microsoft.com/office/drawing/2014/main" val="3256849066"/>
                    </a:ext>
                  </a:extLst>
                </a:gridCol>
                <a:gridCol w="493776">
                  <a:extLst>
                    <a:ext uri="{9D8B030D-6E8A-4147-A177-3AD203B41FA5}">
                      <a16:colId xmlns:a16="http://schemas.microsoft.com/office/drawing/2014/main" val="4115489982"/>
                    </a:ext>
                  </a:extLst>
                </a:gridCol>
                <a:gridCol w="493776">
                  <a:extLst>
                    <a:ext uri="{9D8B030D-6E8A-4147-A177-3AD203B41FA5}">
                      <a16:colId xmlns:a16="http://schemas.microsoft.com/office/drawing/2014/main" val="2621064966"/>
                    </a:ext>
                  </a:extLst>
                </a:gridCol>
                <a:gridCol w="493776">
                  <a:extLst>
                    <a:ext uri="{9D8B030D-6E8A-4147-A177-3AD203B41FA5}">
                      <a16:colId xmlns:a16="http://schemas.microsoft.com/office/drawing/2014/main" val="2727267728"/>
                    </a:ext>
                  </a:extLst>
                </a:gridCol>
                <a:gridCol w="493776">
                  <a:extLst>
                    <a:ext uri="{9D8B030D-6E8A-4147-A177-3AD203B41FA5}">
                      <a16:colId xmlns:a16="http://schemas.microsoft.com/office/drawing/2014/main" val="1699231724"/>
                    </a:ext>
                  </a:extLst>
                </a:gridCol>
                <a:gridCol w="493776">
                  <a:extLst>
                    <a:ext uri="{9D8B030D-6E8A-4147-A177-3AD203B41FA5}">
                      <a16:colId xmlns:a16="http://schemas.microsoft.com/office/drawing/2014/main" val="68439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3468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https://quintly-eu-image-storage.s3.amazonaws.com/60b0c1ceafa7b1885479f8b118a661a3/6110fb72789e975662929b8947d0680c.jpg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6549353"/>
                  </a:ext>
                </a:extLst>
              </a:tr>
            </a:tbl>
          </a:graphicData>
        </a:graphic>
      </p:graphicFrame>
      <p:sp>
        <p:nvSpPr>
          <p:cNvPr id="4" name="Text Placeholder 3">
            <a:extLst>
              <a:ext uri="{FF2B5EF4-FFF2-40B4-BE49-F238E27FC236}">
                <a16:creationId xmlns:a16="http://schemas.microsoft.com/office/drawing/2014/main" id="{29F49258-846F-49C9-A48E-60B358D8990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373012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9100-2EAE-467B-85E0-5A2BCB978944}"/>
              </a:ext>
            </a:extLst>
          </p:cNvPr>
          <p:cNvSpPr>
            <a:spLocks noGrp="1"/>
          </p:cNvSpPr>
          <p:nvPr>
            <p:ph type="title"/>
          </p:nvPr>
        </p:nvSpPr>
        <p:spPr/>
        <p:txBody>
          <a:bodyPr/>
          <a:lstStyle/>
          <a:p>
            <a:r>
              <a:rPr lang="en-US"/>
              <a:t>Instagram Posts Table (mit Shares) | lokalzeit - 16 of 23</a:t>
            </a:r>
          </a:p>
        </p:txBody>
      </p:sp>
      <p:graphicFrame>
        <p:nvGraphicFramePr>
          <p:cNvPr id="5" name="Table Placeholder 4">
            <a:extLst>
              <a:ext uri="{FF2B5EF4-FFF2-40B4-BE49-F238E27FC236}">
                <a16:creationId xmlns:a16="http://schemas.microsoft.com/office/drawing/2014/main" id="{1EE51424-FE72-457E-93CD-D3267C89FE23}"/>
              </a:ext>
            </a:extLst>
          </p:cNvPr>
          <p:cNvGraphicFramePr>
            <a:graphicFrameLocks noGrp="1"/>
          </p:cNvGraphicFramePr>
          <p:nvPr>
            <p:ph type="tbl" sz="quarter" idx="13"/>
            <p:extLst>
              <p:ext uri="{D42A27DB-BD31-4B8C-83A1-F6EECF244321}">
                <p14:modId xmlns:p14="http://schemas.microsoft.com/office/powerpoint/2010/main" val="413431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56831949"/>
                    </a:ext>
                  </a:extLst>
                </a:gridCol>
                <a:gridCol w="1069847">
                  <a:extLst>
                    <a:ext uri="{9D8B030D-6E8A-4147-A177-3AD203B41FA5}">
                      <a16:colId xmlns:a16="http://schemas.microsoft.com/office/drawing/2014/main" val="952193037"/>
                    </a:ext>
                  </a:extLst>
                </a:gridCol>
                <a:gridCol w="1399031">
                  <a:extLst>
                    <a:ext uri="{9D8B030D-6E8A-4147-A177-3AD203B41FA5}">
                      <a16:colId xmlns:a16="http://schemas.microsoft.com/office/drawing/2014/main" val="2577642701"/>
                    </a:ext>
                  </a:extLst>
                </a:gridCol>
                <a:gridCol w="493776">
                  <a:extLst>
                    <a:ext uri="{9D8B030D-6E8A-4147-A177-3AD203B41FA5}">
                      <a16:colId xmlns:a16="http://schemas.microsoft.com/office/drawing/2014/main" val="1243557844"/>
                    </a:ext>
                  </a:extLst>
                </a:gridCol>
                <a:gridCol w="493776">
                  <a:extLst>
                    <a:ext uri="{9D8B030D-6E8A-4147-A177-3AD203B41FA5}">
                      <a16:colId xmlns:a16="http://schemas.microsoft.com/office/drawing/2014/main" val="3303366573"/>
                    </a:ext>
                  </a:extLst>
                </a:gridCol>
                <a:gridCol w="493776">
                  <a:extLst>
                    <a:ext uri="{9D8B030D-6E8A-4147-A177-3AD203B41FA5}">
                      <a16:colId xmlns:a16="http://schemas.microsoft.com/office/drawing/2014/main" val="474589173"/>
                    </a:ext>
                  </a:extLst>
                </a:gridCol>
                <a:gridCol w="493776">
                  <a:extLst>
                    <a:ext uri="{9D8B030D-6E8A-4147-A177-3AD203B41FA5}">
                      <a16:colId xmlns:a16="http://schemas.microsoft.com/office/drawing/2014/main" val="2370419821"/>
                    </a:ext>
                  </a:extLst>
                </a:gridCol>
                <a:gridCol w="493776">
                  <a:extLst>
                    <a:ext uri="{9D8B030D-6E8A-4147-A177-3AD203B41FA5}">
                      <a16:colId xmlns:a16="http://schemas.microsoft.com/office/drawing/2014/main" val="603075803"/>
                    </a:ext>
                  </a:extLst>
                </a:gridCol>
                <a:gridCol w="493776">
                  <a:extLst>
                    <a:ext uri="{9D8B030D-6E8A-4147-A177-3AD203B41FA5}">
                      <a16:colId xmlns:a16="http://schemas.microsoft.com/office/drawing/2014/main" val="903591717"/>
                    </a:ext>
                  </a:extLst>
                </a:gridCol>
                <a:gridCol w="493776">
                  <a:extLst>
                    <a:ext uri="{9D8B030D-6E8A-4147-A177-3AD203B41FA5}">
                      <a16:colId xmlns:a16="http://schemas.microsoft.com/office/drawing/2014/main" val="3308317994"/>
                    </a:ext>
                  </a:extLst>
                </a:gridCol>
                <a:gridCol w="493776">
                  <a:extLst>
                    <a:ext uri="{9D8B030D-6E8A-4147-A177-3AD203B41FA5}">
                      <a16:colId xmlns:a16="http://schemas.microsoft.com/office/drawing/2014/main" val="604099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6780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https://quintly-eu-image-storage.s3.amazonaws.com/60b0c1ceafa7b1885479f8b118a661a3/1194e342d2d2c88fe88acfb5d22dfcd1.jpg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3662643"/>
                  </a:ext>
                </a:extLst>
              </a:tr>
            </a:tbl>
          </a:graphicData>
        </a:graphic>
      </p:graphicFrame>
      <p:sp>
        <p:nvSpPr>
          <p:cNvPr id="4" name="Text Placeholder 3">
            <a:extLst>
              <a:ext uri="{FF2B5EF4-FFF2-40B4-BE49-F238E27FC236}">
                <a16:creationId xmlns:a16="http://schemas.microsoft.com/office/drawing/2014/main" id="{3E08A9D0-48F6-4F1D-81E1-AA88B93B165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8257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26C5-8BF1-49B5-AC06-6D6A96FEB8D2}"/>
              </a:ext>
            </a:extLst>
          </p:cNvPr>
          <p:cNvSpPr>
            <a:spLocks noGrp="1"/>
          </p:cNvSpPr>
          <p:nvPr>
            <p:ph type="title"/>
          </p:nvPr>
        </p:nvSpPr>
        <p:spPr/>
        <p:txBody>
          <a:bodyPr/>
          <a:lstStyle/>
          <a:p>
            <a:r>
              <a:rPr lang="en-US"/>
              <a:t>Instagram Posts Table (mit Shares) | lokalzeit - 17 of 23</a:t>
            </a:r>
          </a:p>
        </p:txBody>
      </p:sp>
      <p:graphicFrame>
        <p:nvGraphicFramePr>
          <p:cNvPr id="5" name="Table Placeholder 4">
            <a:extLst>
              <a:ext uri="{FF2B5EF4-FFF2-40B4-BE49-F238E27FC236}">
                <a16:creationId xmlns:a16="http://schemas.microsoft.com/office/drawing/2014/main" id="{503C3D53-530E-4195-90D7-BC46BA985815}"/>
              </a:ext>
            </a:extLst>
          </p:cNvPr>
          <p:cNvGraphicFramePr>
            <a:graphicFrameLocks noGrp="1"/>
          </p:cNvGraphicFramePr>
          <p:nvPr>
            <p:ph type="tbl" sz="quarter" idx="13"/>
            <p:extLst>
              <p:ext uri="{D42A27DB-BD31-4B8C-83A1-F6EECF244321}">
                <p14:modId xmlns:p14="http://schemas.microsoft.com/office/powerpoint/2010/main" val="167865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928399"/>
                    </a:ext>
                  </a:extLst>
                </a:gridCol>
                <a:gridCol w="1069847">
                  <a:extLst>
                    <a:ext uri="{9D8B030D-6E8A-4147-A177-3AD203B41FA5}">
                      <a16:colId xmlns:a16="http://schemas.microsoft.com/office/drawing/2014/main" val="336239908"/>
                    </a:ext>
                  </a:extLst>
                </a:gridCol>
                <a:gridCol w="1399031">
                  <a:extLst>
                    <a:ext uri="{9D8B030D-6E8A-4147-A177-3AD203B41FA5}">
                      <a16:colId xmlns:a16="http://schemas.microsoft.com/office/drawing/2014/main" val="304947605"/>
                    </a:ext>
                  </a:extLst>
                </a:gridCol>
                <a:gridCol w="493776">
                  <a:extLst>
                    <a:ext uri="{9D8B030D-6E8A-4147-A177-3AD203B41FA5}">
                      <a16:colId xmlns:a16="http://schemas.microsoft.com/office/drawing/2014/main" val="1319432080"/>
                    </a:ext>
                  </a:extLst>
                </a:gridCol>
                <a:gridCol w="493776">
                  <a:extLst>
                    <a:ext uri="{9D8B030D-6E8A-4147-A177-3AD203B41FA5}">
                      <a16:colId xmlns:a16="http://schemas.microsoft.com/office/drawing/2014/main" val="2808432865"/>
                    </a:ext>
                  </a:extLst>
                </a:gridCol>
                <a:gridCol w="493776">
                  <a:extLst>
                    <a:ext uri="{9D8B030D-6E8A-4147-A177-3AD203B41FA5}">
                      <a16:colId xmlns:a16="http://schemas.microsoft.com/office/drawing/2014/main" val="1868786053"/>
                    </a:ext>
                  </a:extLst>
                </a:gridCol>
                <a:gridCol w="493776">
                  <a:extLst>
                    <a:ext uri="{9D8B030D-6E8A-4147-A177-3AD203B41FA5}">
                      <a16:colId xmlns:a16="http://schemas.microsoft.com/office/drawing/2014/main" val="2826228564"/>
                    </a:ext>
                  </a:extLst>
                </a:gridCol>
                <a:gridCol w="493776">
                  <a:extLst>
                    <a:ext uri="{9D8B030D-6E8A-4147-A177-3AD203B41FA5}">
                      <a16:colId xmlns:a16="http://schemas.microsoft.com/office/drawing/2014/main" val="229014951"/>
                    </a:ext>
                  </a:extLst>
                </a:gridCol>
                <a:gridCol w="493776">
                  <a:extLst>
                    <a:ext uri="{9D8B030D-6E8A-4147-A177-3AD203B41FA5}">
                      <a16:colId xmlns:a16="http://schemas.microsoft.com/office/drawing/2014/main" val="4085181955"/>
                    </a:ext>
                  </a:extLst>
                </a:gridCol>
                <a:gridCol w="493776">
                  <a:extLst>
                    <a:ext uri="{9D8B030D-6E8A-4147-A177-3AD203B41FA5}">
                      <a16:colId xmlns:a16="http://schemas.microsoft.com/office/drawing/2014/main" val="1643482585"/>
                    </a:ext>
                  </a:extLst>
                </a:gridCol>
                <a:gridCol w="493776">
                  <a:extLst>
                    <a:ext uri="{9D8B030D-6E8A-4147-A177-3AD203B41FA5}">
                      <a16:colId xmlns:a16="http://schemas.microsoft.com/office/drawing/2014/main" val="2183694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27207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https://quintly-eu-image-storage.s3.amazonaws.com/60b0c1ceafa7b1885479f8b118a661a3/58e20d2ed228fcbe711c77f51154bbbf.jpg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4487185"/>
                  </a:ext>
                </a:extLst>
              </a:tr>
            </a:tbl>
          </a:graphicData>
        </a:graphic>
      </p:graphicFrame>
      <p:sp>
        <p:nvSpPr>
          <p:cNvPr id="4" name="Text Placeholder 3">
            <a:extLst>
              <a:ext uri="{FF2B5EF4-FFF2-40B4-BE49-F238E27FC236}">
                <a16:creationId xmlns:a16="http://schemas.microsoft.com/office/drawing/2014/main" id="{8C2D6010-5B87-4202-8A3E-023E956355A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10903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A050-B4C6-49AC-92C0-164E67D3E49C}"/>
              </a:ext>
            </a:extLst>
          </p:cNvPr>
          <p:cNvSpPr>
            <a:spLocks noGrp="1"/>
          </p:cNvSpPr>
          <p:nvPr>
            <p:ph type="title"/>
          </p:nvPr>
        </p:nvSpPr>
        <p:spPr/>
        <p:txBody>
          <a:bodyPr/>
          <a:lstStyle/>
          <a:p>
            <a:r>
              <a:rPr lang="en-US"/>
              <a:t>Instagram Posts Table (mit Shares) | lokalzeit - 18 of 23</a:t>
            </a:r>
          </a:p>
        </p:txBody>
      </p:sp>
      <p:graphicFrame>
        <p:nvGraphicFramePr>
          <p:cNvPr id="5" name="Table Placeholder 4">
            <a:extLst>
              <a:ext uri="{FF2B5EF4-FFF2-40B4-BE49-F238E27FC236}">
                <a16:creationId xmlns:a16="http://schemas.microsoft.com/office/drawing/2014/main" id="{EA568757-AE57-42B8-AD4C-9801FB47825E}"/>
              </a:ext>
            </a:extLst>
          </p:cNvPr>
          <p:cNvGraphicFramePr>
            <a:graphicFrameLocks noGrp="1"/>
          </p:cNvGraphicFramePr>
          <p:nvPr>
            <p:ph type="tbl" sz="quarter" idx="13"/>
            <p:extLst>
              <p:ext uri="{D42A27DB-BD31-4B8C-83A1-F6EECF244321}">
                <p14:modId xmlns:p14="http://schemas.microsoft.com/office/powerpoint/2010/main" val="345431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3802692"/>
                    </a:ext>
                  </a:extLst>
                </a:gridCol>
                <a:gridCol w="1069847">
                  <a:extLst>
                    <a:ext uri="{9D8B030D-6E8A-4147-A177-3AD203B41FA5}">
                      <a16:colId xmlns:a16="http://schemas.microsoft.com/office/drawing/2014/main" val="1637065223"/>
                    </a:ext>
                  </a:extLst>
                </a:gridCol>
                <a:gridCol w="1399031">
                  <a:extLst>
                    <a:ext uri="{9D8B030D-6E8A-4147-A177-3AD203B41FA5}">
                      <a16:colId xmlns:a16="http://schemas.microsoft.com/office/drawing/2014/main" val="4169233494"/>
                    </a:ext>
                  </a:extLst>
                </a:gridCol>
                <a:gridCol w="493776">
                  <a:extLst>
                    <a:ext uri="{9D8B030D-6E8A-4147-A177-3AD203B41FA5}">
                      <a16:colId xmlns:a16="http://schemas.microsoft.com/office/drawing/2014/main" val="627328053"/>
                    </a:ext>
                  </a:extLst>
                </a:gridCol>
                <a:gridCol w="493776">
                  <a:extLst>
                    <a:ext uri="{9D8B030D-6E8A-4147-A177-3AD203B41FA5}">
                      <a16:colId xmlns:a16="http://schemas.microsoft.com/office/drawing/2014/main" val="2184815902"/>
                    </a:ext>
                  </a:extLst>
                </a:gridCol>
                <a:gridCol w="493776">
                  <a:extLst>
                    <a:ext uri="{9D8B030D-6E8A-4147-A177-3AD203B41FA5}">
                      <a16:colId xmlns:a16="http://schemas.microsoft.com/office/drawing/2014/main" val="2245570370"/>
                    </a:ext>
                  </a:extLst>
                </a:gridCol>
                <a:gridCol w="493776">
                  <a:extLst>
                    <a:ext uri="{9D8B030D-6E8A-4147-A177-3AD203B41FA5}">
                      <a16:colId xmlns:a16="http://schemas.microsoft.com/office/drawing/2014/main" val="2721501498"/>
                    </a:ext>
                  </a:extLst>
                </a:gridCol>
                <a:gridCol w="493776">
                  <a:extLst>
                    <a:ext uri="{9D8B030D-6E8A-4147-A177-3AD203B41FA5}">
                      <a16:colId xmlns:a16="http://schemas.microsoft.com/office/drawing/2014/main" val="753000151"/>
                    </a:ext>
                  </a:extLst>
                </a:gridCol>
                <a:gridCol w="493776">
                  <a:extLst>
                    <a:ext uri="{9D8B030D-6E8A-4147-A177-3AD203B41FA5}">
                      <a16:colId xmlns:a16="http://schemas.microsoft.com/office/drawing/2014/main" val="2932157906"/>
                    </a:ext>
                  </a:extLst>
                </a:gridCol>
                <a:gridCol w="493776">
                  <a:extLst>
                    <a:ext uri="{9D8B030D-6E8A-4147-A177-3AD203B41FA5}">
                      <a16:colId xmlns:a16="http://schemas.microsoft.com/office/drawing/2014/main" val="2763608851"/>
                    </a:ext>
                  </a:extLst>
                </a:gridCol>
                <a:gridCol w="493776">
                  <a:extLst>
                    <a:ext uri="{9D8B030D-6E8A-4147-A177-3AD203B41FA5}">
                      <a16:colId xmlns:a16="http://schemas.microsoft.com/office/drawing/2014/main" val="275734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045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https://quintly-eu-image-storage.s3.amazonaws.com/60b0c1ceafa7b1885479f8b118a661a3/8a0d353f934f4415ff37de39631f8707.jpg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5650265"/>
                  </a:ext>
                </a:extLst>
              </a:tr>
            </a:tbl>
          </a:graphicData>
        </a:graphic>
      </p:graphicFrame>
      <p:sp>
        <p:nvSpPr>
          <p:cNvPr id="4" name="Text Placeholder 3">
            <a:extLst>
              <a:ext uri="{FF2B5EF4-FFF2-40B4-BE49-F238E27FC236}">
                <a16:creationId xmlns:a16="http://schemas.microsoft.com/office/drawing/2014/main" id="{9732C9D0-DABC-44E1-9E98-4233CBE0322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08330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4C975-E0F2-4F23-B5C6-C35543B1A180}"/>
              </a:ext>
            </a:extLst>
          </p:cNvPr>
          <p:cNvSpPr>
            <a:spLocks noGrp="1"/>
          </p:cNvSpPr>
          <p:nvPr>
            <p:ph type="title"/>
          </p:nvPr>
        </p:nvSpPr>
        <p:spPr/>
        <p:txBody>
          <a:bodyPr/>
          <a:lstStyle/>
          <a:p>
            <a:r>
              <a:rPr lang="en-US"/>
              <a:t>Instagram Posts Table (mit Shares) | lokalzeit - 19 of 23</a:t>
            </a:r>
          </a:p>
        </p:txBody>
      </p:sp>
      <p:graphicFrame>
        <p:nvGraphicFramePr>
          <p:cNvPr id="5" name="Table Placeholder 4">
            <a:extLst>
              <a:ext uri="{FF2B5EF4-FFF2-40B4-BE49-F238E27FC236}">
                <a16:creationId xmlns:a16="http://schemas.microsoft.com/office/drawing/2014/main" id="{768695D1-9CF7-4098-94AE-0361C2802BBF}"/>
              </a:ext>
            </a:extLst>
          </p:cNvPr>
          <p:cNvGraphicFramePr>
            <a:graphicFrameLocks noGrp="1"/>
          </p:cNvGraphicFramePr>
          <p:nvPr>
            <p:ph type="tbl" sz="quarter" idx="13"/>
            <p:extLst>
              <p:ext uri="{D42A27DB-BD31-4B8C-83A1-F6EECF244321}">
                <p14:modId xmlns:p14="http://schemas.microsoft.com/office/powerpoint/2010/main" val="139322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13593814"/>
                    </a:ext>
                  </a:extLst>
                </a:gridCol>
                <a:gridCol w="1069847">
                  <a:extLst>
                    <a:ext uri="{9D8B030D-6E8A-4147-A177-3AD203B41FA5}">
                      <a16:colId xmlns:a16="http://schemas.microsoft.com/office/drawing/2014/main" val="2129558748"/>
                    </a:ext>
                  </a:extLst>
                </a:gridCol>
                <a:gridCol w="1399031">
                  <a:extLst>
                    <a:ext uri="{9D8B030D-6E8A-4147-A177-3AD203B41FA5}">
                      <a16:colId xmlns:a16="http://schemas.microsoft.com/office/drawing/2014/main" val="4066784967"/>
                    </a:ext>
                  </a:extLst>
                </a:gridCol>
                <a:gridCol w="493776">
                  <a:extLst>
                    <a:ext uri="{9D8B030D-6E8A-4147-A177-3AD203B41FA5}">
                      <a16:colId xmlns:a16="http://schemas.microsoft.com/office/drawing/2014/main" val="842941769"/>
                    </a:ext>
                  </a:extLst>
                </a:gridCol>
                <a:gridCol w="493776">
                  <a:extLst>
                    <a:ext uri="{9D8B030D-6E8A-4147-A177-3AD203B41FA5}">
                      <a16:colId xmlns:a16="http://schemas.microsoft.com/office/drawing/2014/main" val="1362278705"/>
                    </a:ext>
                  </a:extLst>
                </a:gridCol>
                <a:gridCol w="493776">
                  <a:extLst>
                    <a:ext uri="{9D8B030D-6E8A-4147-A177-3AD203B41FA5}">
                      <a16:colId xmlns:a16="http://schemas.microsoft.com/office/drawing/2014/main" val="3500664157"/>
                    </a:ext>
                  </a:extLst>
                </a:gridCol>
                <a:gridCol w="493776">
                  <a:extLst>
                    <a:ext uri="{9D8B030D-6E8A-4147-A177-3AD203B41FA5}">
                      <a16:colId xmlns:a16="http://schemas.microsoft.com/office/drawing/2014/main" val="485418984"/>
                    </a:ext>
                  </a:extLst>
                </a:gridCol>
                <a:gridCol w="493776">
                  <a:extLst>
                    <a:ext uri="{9D8B030D-6E8A-4147-A177-3AD203B41FA5}">
                      <a16:colId xmlns:a16="http://schemas.microsoft.com/office/drawing/2014/main" val="3883142136"/>
                    </a:ext>
                  </a:extLst>
                </a:gridCol>
                <a:gridCol w="493776">
                  <a:extLst>
                    <a:ext uri="{9D8B030D-6E8A-4147-A177-3AD203B41FA5}">
                      <a16:colId xmlns:a16="http://schemas.microsoft.com/office/drawing/2014/main" val="3220402477"/>
                    </a:ext>
                  </a:extLst>
                </a:gridCol>
                <a:gridCol w="493776">
                  <a:extLst>
                    <a:ext uri="{9D8B030D-6E8A-4147-A177-3AD203B41FA5}">
                      <a16:colId xmlns:a16="http://schemas.microsoft.com/office/drawing/2014/main" val="3845149015"/>
                    </a:ext>
                  </a:extLst>
                </a:gridCol>
                <a:gridCol w="493776">
                  <a:extLst>
                    <a:ext uri="{9D8B030D-6E8A-4147-A177-3AD203B41FA5}">
                      <a16:colId xmlns:a16="http://schemas.microsoft.com/office/drawing/2014/main" val="113227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9175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https://quintly-eu-image-storage.s3.amazonaws.com/60b0c1ceafa7b1885479f8b118a661a3/732be37902132e8ac9e7672f8f6f15f3.jpg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57211159"/>
                  </a:ext>
                </a:extLst>
              </a:tr>
            </a:tbl>
          </a:graphicData>
        </a:graphic>
      </p:graphicFrame>
      <p:sp>
        <p:nvSpPr>
          <p:cNvPr id="4" name="Text Placeholder 3">
            <a:extLst>
              <a:ext uri="{FF2B5EF4-FFF2-40B4-BE49-F238E27FC236}">
                <a16:creationId xmlns:a16="http://schemas.microsoft.com/office/drawing/2014/main" id="{C918E37C-64F2-4E92-8FA1-650EE35113C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296419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53C06-D266-4EBE-8BD6-A643022CC706}"/>
              </a:ext>
            </a:extLst>
          </p:cNvPr>
          <p:cNvSpPr>
            <a:spLocks noGrp="1"/>
          </p:cNvSpPr>
          <p:nvPr>
            <p:ph type="title"/>
          </p:nvPr>
        </p:nvSpPr>
        <p:spPr/>
        <p:txBody>
          <a:bodyPr/>
          <a:lstStyle/>
          <a:p>
            <a:r>
              <a:rPr lang="en-US"/>
              <a:t>Instagram Posts Table (mit Shares) | lokalzeit - 20 of 23</a:t>
            </a:r>
          </a:p>
        </p:txBody>
      </p:sp>
      <p:graphicFrame>
        <p:nvGraphicFramePr>
          <p:cNvPr id="5" name="Table Placeholder 4">
            <a:extLst>
              <a:ext uri="{FF2B5EF4-FFF2-40B4-BE49-F238E27FC236}">
                <a16:creationId xmlns:a16="http://schemas.microsoft.com/office/drawing/2014/main" id="{61839360-7F29-4266-8ECD-3FBA8F49862E}"/>
              </a:ext>
            </a:extLst>
          </p:cNvPr>
          <p:cNvGraphicFramePr>
            <a:graphicFrameLocks noGrp="1"/>
          </p:cNvGraphicFramePr>
          <p:nvPr>
            <p:ph type="tbl" sz="quarter" idx="13"/>
            <p:extLst>
              <p:ext uri="{D42A27DB-BD31-4B8C-83A1-F6EECF244321}">
                <p14:modId xmlns:p14="http://schemas.microsoft.com/office/powerpoint/2010/main" val="362430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4268810"/>
                    </a:ext>
                  </a:extLst>
                </a:gridCol>
                <a:gridCol w="1069847">
                  <a:extLst>
                    <a:ext uri="{9D8B030D-6E8A-4147-A177-3AD203B41FA5}">
                      <a16:colId xmlns:a16="http://schemas.microsoft.com/office/drawing/2014/main" val="980532145"/>
                    </a:ext>
                  </a:extLst>
                </a:gridCol>
                <a:gridCol w="1399031">
                  <a:extLst>
                    <a:ext uri="{9D8B030D-6E8A-4147-A177-3AD203B41FA5}">
                      <a16:colId xmlns:a16="http://schemas.microsoft.com/office/drawing/2014/main" val="2758006166"/>
                    </a:ext>
                  </a:extLst>
                </a:gridCol>
                <a:gridCol w="493776">
                  <a:extLst>
                    <a:ext uri="{9D8B030D-6E8A-4147-A177-3AD203B41FA5}">
                      <a16:colId xmlns:a16="http://schemas.microsoft.com/office/drawing/2014/main" val="2247102038"/>
                    </a:ext>
                  </a:extLst>
                </a:gridCol>
                <a:gridCol w="493776">
                  <a:extLst>
                    <a:ext uri="{9D8B030D-6E8A-4147-A177-3AD203B41FA5}">
                      <a16:colId xmlns:a16="http://schemas.microsoft.com/office/drawing/2014/main" val="731177869"/>
                    </a:ext>
                  </a:extLst>
                </a:gridCol>
                <a:gridCol w="493776">
                  <a:extLst>
                    <a:ext uri="{9D8B030D-6E8A-4147-A177-3AD203B41FA5}">
                      <a16:colId xmlns:a16="http://schemas.microsoft.com/office/drawing/2014/main" val="835111264"/>
                    </a:ext>
                  </a:extLst>
                </a:gridCol>
                <a:gridCol w="493776">
                  <a:extLst>
                    <a:ext uri="{9D8B030D-6E8A-4147-A177-3AD203B41FA5}">
                      <a16:colId xmlns:a16="http://schemas.microsoft.com/office/drawing/2014/main" val="4073064989"/>
                    </a:ext>
                  </a:extLst>
                </a:gridCol>
                <a:gridCol w="493776">
                  <a:extLst>
                    <a:ext uri="{9D8B030D-6E8A-4147-A177-3AD203B41FA5}">
                      <a16:colId xmlns:a16="http://schemas.microsoft.com/office/drawing/2014/main" val="2309378466"/>
                    </a:ext>
                  </a:extLst>
                </a:gridCol>
                <a:gridCol w="493776">
                  <a:extLst>
                    <a:ext uri="{9D8B030D-6E8A-4147-A177-3AD203B41FA5}">
                      <a16:colId xmlns:a16="http://schemas.microsoft.com/office/drawing/2014/main" val="2286450818"/>
                    </a:ext>
                  </a:extLst>
                </a:gridCol>
                <a:gridCol w="493776">
                  <a:extLst>
                    <a:ext uri="{9D8B030D-6E8A-4147-A177-3AD203B41FA5}">
                      <a16:colId xmlns:a16="http://schemas.microsoft.com/office/drawing/2014/main" val="3475429113"/>
                    </a:ext>
                  </a:extLst>
                </a:gridCol>
                <a:gridCol w="493776">
                  <a:extLst>
                    <a:ext uri="{9D8B030D-6E8A-4147-A177-3AD203B41FA5}">
                      <a16:colId xmlns:a16="http://schemas.microsoft.com/office/drawing/2014/main" val="110168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9422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https://quintly-eu-image-storage.s3.amazonaws.com/60b0c1ceafa7b1885479f8b118a661a3/853b9a57f0aaa360c2b69c23d434776a.jpg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1237852"/>
                  </a:ext>
                </a:extLst>
              </a:tr>
            </a:tbl>
          </a:graphicData>
        </a:graphic>
      </p:graphicFrame>
      <p:sp>
        <p:nvSpPr>
          <p:cNvPr id="4" name="Text Placeholder 3">
            <a:extLst>
              <a:ext uri="{FF2B5EF4-FFF2-40B4-BE49-F238E27FC236}">
                <a16:creationId xmlns:a16="http://schemas.microsoft.com/office/drawing/2014/main" id="{978596EC-9F25-41FD-B9D8-9695A049C91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262223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DDC7B-5E93-440F-AF43-DB8CFE590C10}"/>
              </a:ext>
            </a:extLst>
          </p:cNvPr>
          <p:cNvSpPr>
            <a:spLocks noGrp="1"/>
          </p:cNvSpPr>
          <p:nvPr>
            <p:ph type="title"/>
          </p:nvPr>
        </p:nvSpPr>
        <p:spPr/>
        <p:txBody>
          <a:bodyPr/>
          <a:lstStyle/>
          <a:p>
            <a:r>
              <a:rPr lang="en-US"/>
              <a:t>Instagram Posts Table (mit Shares) | lokalzeit - 21 of 23</a:t>
            </a:r>
          </a:p>
        </p:txBody>
      </p:sp>
      <p:graphicFrame>
        <p:nvGraphicFramePr>
          <p:cNvPr id="5" name="Table Placeholder 4">
            <a:extLst>
              <a:ext uri="{FF2B5EF4-FFF2-40B4-BE49-F238E27FC236}">
                <a16:creationId xmlns:a16="http://schemas.microsoft.com/office/drawing/2014/main" id="{856CDEA1-9B20-48D8-ADCE-EA65AF3F1825}"/>
              </a:ext>
            </a:extLst>
          </p:cNvPr>
          <p:cNvGraphicFramePr>
            <a:graphicFrameLocks noGrp="1"/>
          </p:cNvGraphicFramePr>
          <p:nvPr>
            <p:ph type="tbl" sz="quarter" idx="13"/>
            <p:extLst>
              <p:ext uri="{D42A27DB-BD31-4B8C-83A1-F6EECF244321}">
                <p14:modId xmlns:p14="http://schemas.microsoft.com/office/powerpoint/2010/main" val="308656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6223195"/>
                    </a:ext>
                  </a:extLst>
                </a:gridCol>
                <a:gridCol w="1069847">
                  <a:extLst>
                    <a:ext uri="{9D8B030D-6E8A-4147-A177-3AD203B41FA5}">
                      <a16:colId xmlns:a16="http://schemas.microsoft.com/office/drawing/2014/main" val="4293926857"/>
                    </a:ext>
                  </a:extLst>
                </a:gridCol>
                <a:gridCol w="1399031">
                  <a:extLst>
                    <a:ext uri="{9D8B030D-6E8A-4147-A177-3AD203B41FA5}">
                      <a16:colId xmlns:a16="http://schemas.microsoft.com/office/drawing/2014/main" val="1021357737"/>
                    </a:ext>
                  </a:extLst>
                </a:gridCol>
                <a:gridCol w="493776">
                  <a:extLst>
                    <a:ext uri="{9D8B030D-6E8A-4147-A177-3AD203B41FA5}">
                      <a16:colId xmlns:a16="http://schemas.microsoft.com/office/drawing/2014/main" val="3098399968"/>
                    </a:ext>
                  </a:extLst>
                </a:gridCol>
                <a:gridCol w="493776">
                  <a:extLst>
                    <a:ext uri="{9D8B030D-6E8A-4147-A177-3AD203B41FA5}">
                      <a16:colId xmlns:a16="http://schemas.microsoft.com/office/drawing/2014/main" val="2650342316"/>
                    </a:ext>
                  </a:extLst>
                </a:gridCol>
                <a:gridCol w="493776">
                  <a:extLst>
                    <a:ext uri="{9D8B030D-6E8A-4147-A177-3AD203B41FA5}">
                      <a16:colId xmlns:a16="http://schemas.microsoft.com/office/drawing/2014/main" val="3760893598"/>
                    </a:ext>
                  </a:extLst>
                </a:gridCol>
                <a:gridCol w="493776">
                  <a:extLst>
                    <a:ext uri="{9D8B030D-6E8A-4147-A177-3AD203B41FA5}">
                      <a16:colId xmlns:a16="http://schemas.microsoft.com/office/drawing/2014/main" val="2121868165"/>
                    </a:ext>
                  </a:extLst>
                </a:gridCol>
                <a:gridCol w="493776">
                  <a:extLst>
                    <a:ext uri="{9D8B030D-6E8A-4147-A177-3AD203B41FA5}">
                      <a16:colId xmlns:a16="http://schemas.microsoft.com/office/drawing/2014/main" val="3869502695"/>
                    </a:ext>
                  </a:extLst>
                </a:gridCol>
                <a:gridCol w="493776">
                  <a:extLst>
                    <a:ext uri="{9D8B030D-6E8A-4147-A177-3AD203B41FA5}">
                      <a16:colId xmlns:a16="http://schemas.microsoft.com/office/drawing/2014/main" val="3217310868"/>
                    </a:ext>
                  </a:extLst>
                </a:gridCol>
                <a:gridCol w="493776">
                  <a:extLst>
                    <a:ext uri="{9D8B030D-6E8A-4147-A177-3AD203B41FA5}">
                      <a16:colId xmlns:a16="http://schemas.microsoft.com/office/drawing/2014/main" val="1303489069"/>
                    </a:ext>
                  </a:extLst>
                </a:gridCol>
                <a:gridCol w="493776">
                  <a:extLst>
                    <a:ext uri="{9D8B030D-6E8A-4147-A177-3AD203B41FA5}">
                      <a16:colId xmlns:a16="http://schemas.microsoft.com/office/drawing/2014/main" val="366212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8658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https://quintly-eu-image-storage.s3.amazonaws.com/60b0c1ceafa7b1885479f8b118a661a3/737afe872f68a47c052cafa80676951c.jpg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61921843"/>
                  </a:ext>
                </a:extLst>
              </a:tr>
            </a:tbl>
          </a:graphicData>
        </a:graphic>
      </p:graphicFrame>
      <p:sp>
        <p:nvSpPr>
          <p:cNvPr id="4" name="Text Placeholder 3">
            <a:extLst>
              <a:ext uri="{FF2B5EF4-FFF2-40B4-BE49-F238E27FC236}">
                <a16:creationId xmlns:a16="http://schemas.microsoft.com/office/drawing/2014/main" id="{6F5726AB-5EA7-40E0-9D78-A0E2A239898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409238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94211-9E62-44DC-ABBB-CC237BA83317}"/>
              </a:ext>
            </a:extLst>
          </p:cNvPr>
          <p:cNvSpPr>
            <a:spLocks noGrp="1"/>
          </p:cNvSpPr>
          <p:nvPr>
            <p:ph type="title"/>
          </p:nvPr>
        </p:nvSpPr>
        <p:spPr/>
        <p:txBody>
          <a:bodyPr/>
          <a:lstStyle/>
          <a:p>
            <a:r>
              <a:rPr lang="en-US"/>
              <a:t>Instagram Posts Table (mit Shares) | lokalzeit - 22 of 23</a:t>
            </a:r>
          </a:p>
        </p:txBody>
      </p:sp>
      <p:graphicFrame>
        <p:nvGraphicFramePr>
          <p:cNvPr id="5" name="Table Placeholder 4">
            <a:extLst>
              <a:ext uri="{FF2B5EF4-FFF2-40B4-BE49-F238E27FC236}">
                <a16:creationId xmlns:a16="http://schemas.microsoft.com/office/drawing/2014/main" id="{E57B3530-6FBB-45B3-9D13-A65901174DB8}"/>
              </a:ext>
            </a:extLst>
          </p:cNvPr>
          <p:cNvGraphicFramePr>
            <a:graphicFrameLocks noGrp="1"/>
          </p:cNvGraphicFramePr>
          <p:nvPr>
            <p:ph type="tbl" sz="quarter" idx="13"/>
            <p:extLst>
              <p:ext uri="{D42A27DB-BD31-4B8C-83A1-F6EECF244321}">
                <p14:modId xmlns:p14="http://schemas.microsoft.com/office/powerpoint/2010/main" val="125190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88781216"/>
                    </a:ext>
                  </a:extLst>
                </a:gridCol>
                <a:gridCol w="1069847">
                  <a:extLst>
                    <a:ext uri="{9D8B030D-6E8A-4147-A177-3AD203B41FA5}">
                      <a16:colId xmlns:a16="http://schemas.microsoft.com/office/drawing/2014/main" val="1023913259"/>
                    </a:ext>
                  </a:extLst>
                </a:gridCol>
                <a:gridCol w="1399031">
                  <a:extLst>
                    <a:ext uri="{9D8B030D-6E8A-4147-A177-3AD203B41FA5}">
                      <a16:colId xmlns:a16="http://schemas.microsoft.com/office/drawing/2014/main" val="180124167"/>
                    </a:ext>
                  </a:extLst>
                </a:gridCol>
                <a:gridCol w="493776">
                  <a:extLst>
                    <a:ext uri="{9D8B030D-6E8A-4147-A177-3AD203B41FA5}">
                      <a16:colId xmlns:a16="http://schemas.microsoft.com/office/drawing/2014/main" val="438172562"/>
                    </a:ext>
                  </a:extLst>
                </a:gridCol>
                <a:gridCol w="493776">
                  <a:extLst>
                    <a:ext uri="{9D8B030D-6E8A-4147-A177-3AD203B41FA5}">
                      <a16:colId xmlns:a16="http://schemas.microsoft.com/office/drawing/2014/main" val="3737309016"/>
                    </a:ext>
                  </a:extLst>
                </a:gridCol>
                <a:gridCol w="493776">
                  <a:extLst>
                    <a:ext uri="{9D8B030D-6E8A-4147-A177-3AD203B41FA5}">
                      <a16:colId xmlns:a16="http://schemas.microsoft.com/office/drawing/2014/main" val="3447284771"/>
                    </a:ext>
                  </a:extLst>
                </a:gridCol>
                <a:gridCol w="493776">
                  <a:extLst>
                    <a:ext uri="{9D8B030D-6E8A-4147-A177-3AD203B41FA5}">
                      <a16:colId xmlns:a16="http://schemas.microsoft.com/office/drawing/2014/main" val="1399270330"/>
                    </a:ext>
                  </a:extLst>
                </a:gridCol>
                <a:gridCol w="493776">
                  <a:extLst>
                    <a:ext uri="{9D8B030D-6E8A-4147-A177-3AD203B41FA5}">
                      <a16:colId xmlns:a16="http://schemas.microsoft.com/office/drawing/2014/main" val="4024973710"/>
                    </a:ext>
                  </a:extLst>
                </a:gridCol>
                <a:gridCol w="493776">
                  <a:extLst>
                    <a:ext uri="{9D8B030D-6E8A-4147-A177-3AD203B41FA5}">
                      <a16:colId xmlns:a16="http://schemas.microsoft.com/office/drawing/2014/main" val="1580081431"/>
                    </a:ext>
                  </a:extLst>
                </a:gridCol>
                <a:gridCol w="493776">
                  <a:extLst>
                    <a:ext uri="{9D8B030D-6E8A-4147-A177-3AD203B41FA5}">
                      <a16:colId xmlns:a16="http://schemas.microsoft.com/office/drawing/2014/main" val="949832610"/>
                    </a:ext>
                  </a:extLst>
                </a:gridCol>
                <a:gridCol w="493776">
                  <a:extLst>
                    <a:ext uri="{9D8B030D-6E8A-4147-A177-3AD203B41FA5}">
                      <a16:colId xmlns:a16="http://schemas.microsoft.com/office/drawing/2014/main" val="2367797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3276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https://quintly-eu-image-storage.s3.amazonaws.com/60b0c1ceafa7b1885479f8b118a661a3/9c1544ec5acf99ecd60090db6e25e59d.jpg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0357225"/>
                  </a:ext>
                </a:extLst>
              </a:tr>
            </a:tbl>
          </a:graphicData>
        </a:graphic>
      </p:graphicFrame>
      <p:sp>
        <p:nvSpPr>
          <p:cNvPr id="4" name="Text Placeholder 3">
            <a:extLst>
              <a:ext uri="{FF2B5EF4-FFF2-40B4-BE49-F238E27FC236}">
                <a16:creationId xmlns:a16="http://schemas.microsoft.com/office/drawing/2014/main" id="{FEAB1FDF-315E-4E6C-9B6E-000BC0D087A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008466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AC710-B5DD-410C-97F5-171A8F8700EB}"/>
              </a:ext>
            </a:extLst>
          </p:cNvPr>
          <p:cNvSpPr>
            <a:spLocks noGrp="1"/>
          </p:cNvSpPr>
          <p:nvPr>
            <p:ph type="title"/>
          </p:nvPr>
        </p:nvSpPr>
        <p:spPr/>
        <p:txBody>
          <a:bodyPr/>
          <a:lstStyle/>
          <a:p>
            <a:r>
              <a:rPr lang="en-US"/>
              <a:t>Instagram Posts Table (mit Shares) | lokalzeit - 23 of 23</a:t>
            </a:r>
          </a:p>
        </p:txBody>
      </p:sp>
      <p:graphicFrame>
        <p:nvGraphicFramePr>
          <p:cNvPr id="5" name="Table Placeholder 4">
            <a:extLst>
              <a:ext uri="{FF2B5EF4-FFF2-40B4-BE49-F238E27FC236}">
                <a16:creationId xmlns:a16="http://schemas.microsoft.com/office/drawing/2014/main" id="{7D9DBB28-54E6-452E-818B-7F36B182D6D0}"/>
              </a:ext>
            </a:extLst>
          </p:cNvPr>
          <p:cNvGraphicFramePr>
            <a:graphicFrameLocks noGrp="1"/>
          </p:cNvGraphicFramePr>
          <p:nvPr>
            <p:ph type="tbl" sz="quarter" idx="13"/>
            <p:extLst>
              <p:ext uri="{D42A27DB-BD31-4B8C-83A1-F6EECF244321}">
                <p14:modId xmlns:p14="http://schemas.microsoft.com/office/powerpoint/2010/main" val="163219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8937807"/>
                    </a:ext>
                  </a:extLst>
                </a:gridCol>
                <a:gridCol w="1069847">
                  <a:extLst>
                    <a:ext uri="{9D8B030D-6E8A-4147-A177-3AD203B41FA5}">
                      <a16:colId xmlns:a16="http://schemas.microsoft.com/office/drawing/2014/main" val="3867271538"/>
                    </a:ext>
                  </a:extLst>
                </a:gridCol>
                <a:gridCol w="1399031">
                  <a:extLst>
                    <a:ext uri="{9D8B030D-6E8A-4147-A177-3AD203B41FA5}">
                      <a16:colId xmlns:a16="http://schemas.microsoft.com/office/drawing/2014/main" val="3469407160"/>
                    </a:ext>
                  </a:extLst>
                </a:gridCol>
                <a:gridCol w="493776">
                  <a:extLst>
                    <a:ext uri="{9D8B030D-6E8A-4147-A177-3AD203B41FA5}">
                      <a16:colId xmlns:a16="http://schemas.microsoft.com/office/drawing/2014/main" val="247322742"/>
                    </a:ext>
                  </a:extLst>
                </a:gridCol>
                <a:gridCol w="493776">
                  <a:extLst>
                    <a:ext uri="{9D8B030D-6E8A-4147-A177-3AD203B41FA5}">
                      <a16:colId xmlns:a16="http://schemas.microsoft.com/office/drawing/2014/main" val="1807533118"/>
                    </a:ext>
                  </a:extLst>
                </a:gridCol>
                <a:gridCol w="493776">
                  <a:extLst>
                    <a:ext uri="{9D8B030D-6E8A-4147-A177-3AD203B41FA5}">
                      <a16:colId xmlns:a16="http://schemas.microsoft.com/office/drawing/2014/main" val="1970781336"/>
                    </a:ext>
                  </a:extLst>
                </a:gridCol>
                <a:gridCol w="493776">
                  <a:extLst>
                    <a:ext uri="{9D8B030D-6E8A-4147-A177-3AD203B41FA5}">
                      <a16:colId xmlns:a16="http://schemas.microsoft.com/office/drawing/2014/main" val="767195638"/>
                    </a:ext>
                  </a:extLst>
                </a:gridCol>
                <a:gridCol w="493776">
                  <a:extLst>
                    <a:ext uri="{9D8B030D-6E8A-4147-A177-3AD203B41FA5}">
                      <a16:colId xmlns:a16="http://schemas.microsoft.com/office/drawing/2014/main" val="3132347816"/>
                    </a:ext>
                  </a:extLst>
                </a:gridCol>
                <a:gridCol w="493776">
                  <a:extLst>
                    <a:ext uri="{9D8B030D-6E8A-4147-A177-3AD203B41FA5}">
                      <a16:colId xmlns:a16="http://schemas.microsoft.com/office/drawing/2014/main" val="1801528392"/>
                    </a:ext>
                  </a:extLst>
                </a:gridCol>
                <a:gridCol w="493776">
                  <a:extLst>
                    <a:ext uri="{9D8B030D-6E8A-4147-A177-3AD203B41FA5}">
                      <a16:colId xmlns:a16="http://schemas.microsoft.com/office/drawing/2014/main" val="2593907791"/>
                    </a:ext>
                  </a:extLst>
                </a:gridCol>
                <a:gridCol w="493776">
                  <a:extLst>
                    <a:ext uri="{9D8B030D-6E8A-4147-A177-3AD203B41FA5}">
                      <a16:colId xmlns:a16="http://schemas.microsoft.com/office/drawing/2014/main" val="397515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7744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https://quintly-eu-image-storage.s3.amazonaws.com/60b0c1ceafa7b1885479f8b118a661a3/beb0aceda4fe807d38fb28a2d219bc00.jpg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52784486"/>
                  </a:ext>
                </a:extLst>
              </a:tr>
            </a:tbl>
          </a:graphicData>
        </a:graphic>
      </p:graphicFrame>
      <p:sp>
        <p:nvSpPr>
          <p:cNvPr id="4" name="Text Placeholder 3">
            <a:extLst>
              <a:ext uri="{FF2B5EF4-FFF2-40B4-BE49-F238E27FC236}">
                <a16:creationId xmlns:a16="http://schemas.microsoft.com/office/drawing/2014/main" id="{1319864F-3FE4-42F8-8437-4C2A4ED0F46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0806295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4222</Words>
  <Application>Microsoft Office PowerPoint</Application>
  <PresentationFormat>On-screen Show (4:3)</PresentationFormat>
  <Paragraphs>540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(mit Shares) | lokalzeit - 1 of 23</vt:lpstr>
      <vt:lpstr>Instagram Posts Table (mit Shares) | lokalzeit - 2 of 23</vt:lpstr>
      <vt:lpstr>Instagram Posts Table (mit Shares) | lokalzeit - 3 of 23</vt:lpstr>
      <vt:lpstr>Instagram Posts Table (mit Shares) | lokalzeit - 4 of 23</vt:lpstr>
      <vt:lpstr>Instagram Posts Table (mit Shares) | lokalzeit - 5 of 23</vt:lpstr>
      <vt:lpstr>Instagram Posts Table (mit Shares) | lokalzeit - 6 of 23</vt:lpstr>
      <vt:lpstr>Instagram Posts Table (mit Shares) | lokalzeit - 7 of 23</vt:lpstr>
      <vt:lpstr>Instagram Posts Table (mit Shares) | lokalzeit - 8 of 23</vt:lpstr>
      <vt:lpstr>Instagram Posts Table (mit Shares) | lokalzeit - 9 of 23</vt:lpstr>
      <vt:lpstr>Instagram Posts Table (mit Shares) | lokalzeit - 10 of 23</vt:lpstr>
      <vt:lpstr>Instagram Posts Table (mit Shares) | lokalzeit - 11 of 23</vt:lpstr>
      <vt:lpstr>Instagram Posts Table (mit Shares) | lokalzeit - 12 of 23</vt:lpstr>
      <vt:lpstr>Instagram Posts Table (mit Shares) | lokalzeit - 13 of 23</vt:lpstr>
      <vt:lpstr>Instagram Posts Table (mit Shares) | lokalzeit - 14 of 23</vt:lpstr>
      <vt:lpstr>Instagram Posts Table (mit Shares) | lokalzeit - 15 of 23</vt:lpstr>
      <vt:lpstr>Instagram Posts Table (mit Shares) | lokalzeit - 16 of 23</vt:lpstr>
      <vt:lpstr>Instagram Posts Table (mit Shares) | lokalzeit - 17 of 23</vt:lpstr>
      <vt:lpstr>Instagram Posts Table (mit Shares) | lokalzeit - 18 of 23</vt:lpstr>
      <vt:lpstr>Instagram Posts Table (mit Shares) | lokalzeit - 19 of 23</vt:lpstr>
      <vt:lpstr>Instagram Posts Table (mit Shares) | lokalzeit - 20 of 23</vt:lpstr>
      <vt:lpstr>Instagram Posts Table (mit Shares) | lokalzeit - 21 of 23</vt:lpstr>
      <vt:lpstr>Instagram Posts Table (mit Shares) | lokalzeit - 22 of 23</vt:lpstr>
      <vt:lpstr>Instagram Posts Table (mit Shares) | lokalzeit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23</dc:title>
  <dc:creator>Frederik Born</dc:creator>
  <cp:lastModifiedBy>Frederik Born</cp:lastModifiedBy>
  <cp:revision>1</cp:revision>
  <dcterms:created xsi:type="dcterms:W3CDTF">2025-07-08T09:36:46Z</dcterms:created>
  <dcterms:modified xsi:type="dcterms:W3CDTF">2025-07-08T09:39:46Z</dcterms:modified>
</cp:coreProperties>
</file>