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C7B5A-EEA2-4F35-ADE1-4506CAC59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D56093-4B70-4965-9D29-8A46BA8580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2097407"/>
              </p:ext>
            </p:extLst>
          </p:nvPr>
        </p:nvGraphicFramePr>
        <p:xfrm>
          <a:off x="457200" y="1731963"/>
          <a:ext cx="7571232" cy="268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0921843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41696591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039602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78719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27409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46248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67697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72571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26250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0870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921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- 2025-07-04 16:27:26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Lina Heiders Schullaufbahn hat nur sechs Jahre gedauert.  Mit 11 Jahren ist sie die wohl jüngste Abiturientin Deutschlands.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https://quintly-eu-image-storage.s3.amazonaws.com/bc22ad31ece8870e558aff23d024e8ce/acca7f6d2c37e41241b31a3ccfdcfa3d.jpg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1842781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962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- 2025-07-04 09:55:04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Kurt hat sich als junger Mensch fehlerhaft gefühlt. Nur einer konnte ihm Sicherheit geben: Toon. Seit 50 Jahren ist er nun an seiner Seite und lebt mit Kurt in Düsseldorf.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https://quintly-eu-image-storage.s3.amazonaws.com/bc22ad31ece8870e558aff23d024e8ce/d87c0dccf793063b973da15b90efec33.jpg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1242976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5972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75F41D-FDE4-445A-8710-E2E06E711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2016898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A22F1-DE0B-46F0-8985-740EF3D29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426BC2-772D-44F7-9D2F-ECD26C0135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7563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80009723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28554084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936091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91265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26947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26936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7020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52943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17119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9105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608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- 2025-07-01 12:45:04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Sie trug eine Kappe, einen braunen Kapuzenpulli und hatte braune Haare - so hat Jonas aus dem Rhein-Sieg-Kreis seine Traumfrau in Erinnerung. ❤️🎶 Kennst du sie?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https://quintly-eu-image-storage.s3.amazonaws.com/bc22ad31ece8870e558aff23d024e8ce/577b78e34e24ee535b8614a66bf81454.jpg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984819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374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- 2025-07-01 16:08:04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Am Otto-Hahn-Gymnasium in Bergisch Gladbach steht heute Schwimmbad auf dem Stundenplan. 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https://quintly-eu-image-storage.s3.amazonaws.com/bc22ad31ece8870e558aff23d024e8ce/e2741e3b4d0d8f451a3f7368a33c1b93.jpg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894741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6194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0BFD26-3044-4D44-9868-3C1F386802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2942099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47574-FB39-484B-A0BB-736AADA99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3100A8-5496-4BA9-9273-4E0D29E651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47357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83679701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98264616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109280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37620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83461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2181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09015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41433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55787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5533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058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- 2025-07-02 19:02:03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Wetter so: 35 Grad. 🥵🌞🌞🌞
Die Stadt Köln so: Wassersprühen! 🥳🌊💧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https://quintly-eu-image-storage.s3.amazonaws.com/bc22ad31ece8870e558aff23d024e8ce/9c78dbf894148eb948b8001ac33a72df.jpg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577911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222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- 2025-07-06 08:01:35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Vor 13 Jahren hat Sylvia das Boot ohne das Wissen ihres Mannes gekauft. Erst war Leo skeptisch. Jetzt genießen beide das Leben auf dem Rhein.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https://quintly-eu-image-storage.s3.amazonaws.com/bc22ad31ece8870e558aff23d024e8ce/93f793462ba68ecc137a098910bb4cfb.jpg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474907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464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D0EBFE-6272-47D2-A558-F5D84039E8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589786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19FCC-0A6A-4483-A85C-89C14D5B8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7FD69C-5377-4A6A-B94A-E1F7735376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51708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30521113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42292710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758657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41659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42517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5020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17853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15783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25169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8297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040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- 2025-06-30 14:21:03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Angekündigt war ein Ballfangzaun. Stattdessen stehen die Gelderner jetzt vor einer sechs Meter hohen schwarzen Wand.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https://quintly-eu-image-storage.s3.amazonaws.com/bc22ad31ece8870e558aff23d024e8ce/cefad414d3bb792a1dd1003825e29b84.jpg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169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- 2025-07-01 18:12:05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Hitzewelle: Alexander aus Wuppertal sagt ironisch, dass heute einer seiner Lieblingstage auf der Arbeit werden wird. ☀️🌡️😓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https://quintly-eu-image-storage.s3.amazonaws.com/bc22ad31ece8870e558aff23d024e8ce/80243cd241a52e088b741e1c61536b36.jpg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372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9E56E7-913E-456C-8C54-AC2D4ED510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2341561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AD2BD-B6EE-40B5-82C6-1747AC615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E862EA-FE99-4F5B-8477-EABB670C4F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0594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90097287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28508301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039955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93334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5427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82648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74658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95736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89254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8189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083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- 2025-07-03 17:28:03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Beim Hochzeitsfestival in Wülfrath haben sich Dorothee und Asmus aus Krefeld und fast 50 weitere Paare trauen lassen – ganz spontan. ❤️💒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https://quintly-eu-image-storage.s3.amazonaws.com/bc22ad31ece8870e558aff23d024e8ce/0421fd7c2f41118359cbad48deb3628f.jpg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038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- 2025-06-30 10:08:37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Nickerchen war es da in Merbeck vorbei. 🙉🐓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https://quintly-eu-image-storage.s3.amazonaws.com/bc22ad31ece8870e558aff23d024e8ce/d731c42dd989933f12f7bdd60107b43b.jpg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715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D56592-A7D3-473B-8FF5-73558EED0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3920737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2B0C3-BEA8-4B04-B2D4-A48A36CE1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9F485F-C151-4108-869B-E8D92EA8B9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1236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21781540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08108817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41969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57042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26845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78483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96513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22514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04626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863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049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- 2025-06-30 15:12:05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Zwei Wochen war Andre in der Haard, um aus einem Stapel Holz, etwas Stroh und Erde Holzkohle für seine Freunde zu machen.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https://quintly-eu-image-storage.s3.amazonaws.com/bc22ad31ece8870e558aff23d024e8ce/8e03a37a1b4d1636c5d53c1f38e41f7b.jpg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014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- 2025-07-03 12:45:07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Stadtverwaltung Köln glaubt, „Spielplatz“ spricht nur Kinder an. Aber jeder soll die Flächen nutzen. 🌳🎈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https://quintly-eu-image-storage.s3.amazonaws.com/bc22ad31ece8870e558aff23d024e8ce/f18515d0a79fab6e5698e05aaff69fa8.jpg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9552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30C4A9-5C94-4459-B46A-AC15100B97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2117593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3C382-240F-485C-8598-CF838A92C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8E5CC7-82AA-4DB8-B87B-5691D20718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1791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45797317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27207139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985035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70705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37038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84696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61872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22708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96583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0761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106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- 2025-07-01 07:44:02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Damit Kinder in Wuppertal besser schwimmen lernen können, kriegen sie jetzt eine ganze Woche lang viel mehr Zeit im Becken 🏊❤️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https://quintly-eu-image-storage.s3.amazonaws.com/bc22ad31ece8870e558aff23d024e8ce/92fb8a67574ebeffc69a55f0af367aac.jpg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382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- 2025-07-04 14:16:03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Zum Abschluss der Kitazeit durften 18 angehende Schulkinder gemeinsam in ihrer Kita in Meinerzhagen übernachten. Doch dann kam der Schreck bei der Schatzsuche. 🕵️‍♂️😱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https://quintly-eu-image-storage.s3.amazonaws.com/bc22ad31ece8870e558aff23d024e8ce/ca221269421886e6830b8eb4be3ae47f.jpg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914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143E3F-ABC3-4C11-89EE-4AEB3F0733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3433285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9D1F6-22BD-4E20-BF32-3C2FD4EA2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A001D3-E9B3-4FD1-A725-BB24F1FABE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2497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98242657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62148222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349971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76524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04525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65231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17526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25109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61964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7508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576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- 2025-06-30 17:54:04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Große Schiffe erzeugen schwere Strömungen. Schwimmen im Rhein ist eine unterschätzte Gefahr. 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https://quintly-eu-image-storage.s3.amazonaws.com/bc22ad31ece8870e558aff23d024e8ce/a0fa8532f3b54587a6e79c4c50820f3b.jpg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8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- 2025-07-03 07:33:03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Auch, wenn sich Oskars Eltern große Sorgen machen – im Kinderherz-Zentrum in Duisburg ist er in guten Händen. ❤️‍🩹🙏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https://quintly-eu-image-storage.s3.amazonaws.com/bc22ad31ece8870e558aff23d024e8ce/1617d4201573198e4660466655e29959.jpg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6700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CF9084-2579-48C7-BFDB-ADCE214A9E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218757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0592F-7A0F-4A0E-9E4C-AD2B22682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D7235F-8B3F-484D-B88B-65D098A2EC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5438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73437035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55970120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825593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1577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77673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96880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64347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73419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80611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3796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356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- 2025-07-05 17:34:04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Gartenexpertin Brigitte aus Dortmund hat Tipps, wie jeder Garten nachhaltig zum Arten-Wunder wird. 🌼🐝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https://quintly-eu-image-storage.s3.amazonaws.com/bc22ad31ece8870e558aff23d024e8ce/de221801608a96c3f7c47a023d759809.jpg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304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- 2025-07-05 15:21:04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"Ich habe neun Jahre meines Lebens investiert, damit diese Kirche eine Zukunft hat", sagt Jan Lange. 🤯 Unermüdlich hat er für "seine" Kirche in Krefeld gekämpft.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https://quintly-eu-image-storage.s3.amazonaws.com/bc22ad31ece8870e558aff23d024e8ce/4cedb34ef6b5b065282e18416545574d.jpg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9964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104C43-C718-44AF-AA2D-9D5FFB1962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2795234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468AC-3B1E-4066-A603-C1F420FBE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9CF627-7ACB-41F1-9F03-0424DD3E50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4809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99494261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72476510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553705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75141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1190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41629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88060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4834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35274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2358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958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- 2025-07-06 17:58:05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Maren ist ganz schön nervös, aber trotzdem traut sie sich hinter das Lenkrad und meistert dieses besondere Fahrtraining in der Nähe von Münster. 🚗💪❤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https://quintly-eu-image-storage.s3.amazonaws.com/bc22ad31ece8870e558aff23d024e8ce/e36ad35f055b6565ddf878f1ccea29c7.jpg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206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- 2025-07-02 15:41:03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Carola will nicht, dass noch mehr Menschen wie ihre Tochter vergeblich auf eine Organspende warten müssen. ❤️‍🩹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https://quintly-eu-image-storage.s3.amazonaws.com/bc22ad31ece8870e558aff23d024e8ce/e32d43e310ab4379059b16813a21fdda.jpg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1000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689550-7D94-428A-96D9-A372B26B83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2558112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F9083-8B4E-4DD8-BD61-CBAE42466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6BBD05-7C66-41AD-A1B0-BC70606E68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225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52814076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08714256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383896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19218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58597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33122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69760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72609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33799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1390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889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- 2025-07-03 14:52:29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Münster sorgt Julia für eine willkommene Abkühlung im Altenheim St. Lamberti. 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https://quintly-eu-image-storage.s3.amazonaws.com/bc22ad31ece8870e558aff23d024e8ce/63d3b48ca1936248b568435f0fb9d593.jpg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484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- 2025-07-04 17:27:05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Wir finden einen Apfel als Belohnung für Casimirs Heldentat ja etwas mager. 😉 Aber Casimir hätte es wahrscheinlich auch umsonst gemacht. 🍎🐴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https://quintly-eu-image-storage.s3.amazonaws.com/bc22ad31ece8870e558aff23d024e8ce/4289ee94fbbc15fd1c312934bb088da4.jpg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7977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22E23F-BDE1-47A4-A1A7-7D84A83EC1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1437474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F5069-8641-4856-8CDF-E9BD6F9EE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F63771-414D-4BE5-8388-5CD87E5C9D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8200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09883683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80079477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573856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5010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551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6007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07067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24826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37212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695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421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- 2025-07-01 10:12:05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Henrik Strübli kämpft mutig gegen unheilbaren Hautkrebs. 💪 Die mobile Palliativ-Pflege Iserlohn unterstützt ihn dabei.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https://quintly-eu-image-storage.s3.amazonaws.com/bc22ad31ece8870e558aff23d024e8ce/3d17bf442967f183564f3725dced521a.jpg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836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- 2025-07-03 08:30:04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Immer wieder unterschätzen Menschen die Gefahr, die vom Baden im Rhein ausgeht, sagen die Retter der Wasserwacht Neuss. 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https://quintly-eu-image-storage.s3.amazonaws.com/bc22ad31ece8870e558aff23d024e8ce/0c97ecb9182ba64020df31772bac26d4.jpg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372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2295F6-9D3A-4267-8414-4169D7A9A1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3005458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FAF86-8F74-4165-9DAF-B6F7AF519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FB04BF-C6A9-489F-A0BC-809E963E03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36329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98285178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47510986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229077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51646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45645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24959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19198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67271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93206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3831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496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- 2025-07-04 07:34:03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Über 90 Jahre alt – und immer noch jede Woche im Fitnessstudio? Irmi aus Witten zieht das durch!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https://quintly-eu-image-storage.s3.amazonaws.com/bc22ad31ece8870e558aff23d024e8ce/dc25fb1cd13fc16377dc8a1db5c10e1e.jpg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4080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BBDDC2-AE42-4E23-8008-B0EB798F2C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29331668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1818</Words>
  <Application>Microsoft Office PowerPoint</Application>
  <PresentationFormat>On-screen Show (4:3)</PresentationFormat>
  <Paragraphs>406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Facebook Original Own Posts &amp; Reels Table | WDR Lokalzeit - 1 of 13</vt:lpstr>
      <vt:lpstr>Facebook Original Own Posts &amp; Reels Table | WDR Lokalzeit - 2 of 13</vt:lpstr>
      <vt:lpstr>Facebook Original Own Posts &amp; Reels Table | WDR Lokalzeit - 3 of 13</vt:lpstr>
      <vt:lpstr>Facebook Original Own Posts &amp; Reels Table | WDR Lokalzeit - 4 of 13</vt:lpstr>
      <vt:lpstr>Facebook Original Own Posts &amp; Reels Table | WDR Lokalzeit - 5 of 13</vt:lpstr>
      <vt:lpstr>Facebook Original Own Posts &amp; Reels Table | WDR Lokalzeit - 6 of 13</vt:lpstr>
      <vt:lpstr>Facebook Original Own Posts &amp; Reels Table | WDR Lokalzeit - 7 of 13</vt:lpstr>
      <vt:lpstr>Facebook Original Own Posts &amp; Reels Table | WDR Lokalzeit - 8 of 13</vt:lpstr>
      <vt:lpstr>Facebook Original Own Posts &amp; Reels Table | WDR Lokalzeit - 9 of 13</vt:lpstr>
      <vt:lpstr>Facebook Original Own Posts &amp; Reels Table | WDR Lokalzeit - 10 of 13</vt:lpstr>
      <vt:lpstr>Facebook Original Own Posts &amp; Reels Table | WDR Lokalzeit - 11 of 13</vt:lpstr>
      <vt:lpstr>Facebook Original Own Posts &amp; Reels Table | WDR Lokalzeit - 12 of 13</vt:lpstr>
      <vt:lpstr>Facebook Original Own Posts &amp; Reels Table | WDR Lokalzeit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WDR Lokalzeit - 1 of 13</dc:title>
  <dc:creator>Frederik Born</dc:creator>
  <cp:lastModifiedBy>Frederik Born</cp:lastModifiedBy>
  <cp:revision>1</cp:revision>
  <dcterms:created xsi:type="dcterms:W3CDTF">2025-07-08T09:34:07Z</dcterms:created>
  <dcterms:modified xsi:type="dcterms:W3CDTF">2025-07-08T09:36:45Z</dcterms:modified>
</cp:coreProperties>
</file>