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7707F-399B-4D42-B531-0C2564DC004B}"/>
              </a:ext>
            </a:extLst>
          </p:cNvPr>
          <p:cNvSpPr>
            <a:spLocks noGrp="1"/>
          </p:cNvSpPr>
          <p:nvPr>
            <p:ph type="title"/>
          </p:nvPr>
        </p:nvSpPr>
        <p:spPr/>
        <p:txBody>
          <a:bodyPr/>
          <a:lstStyle/>
          <a:p>
            <a:r>
              <a:rPr lang="en-US"/>
              <a:t>Instagram Posts Table (mit Shares) | lokalzeit - 1 of 23</a:t>
            </a:r>
          </a:p>
        </p:txBody>
      </p:sp>
      <p:graphicFrame>
        <p:nvGraphicFramePr>
          <p:cNvPr id="5" name="Table Placeholder 4">
            <a:extLst>
              <a:ext uri="{FF2B5EF4-FFF2-40B4-BE49-F238E27FC236}">
                <a16:creationId xmlns:a16="http://schemas.microsoft.com/office/drawing/2014/main" id="{A2446C98-8AD3-44BD-B910-B315FDD242B6}"/>
              </a:ext>
            </a:extLst>
          </p:cNvPr>
          <p:cNvGraphicFramePr>
            <a:graphicFrameLocks noGrp="1"/>
          </p:cNvGraphicFramePr>
          <p:nvPr>
            <p:ph type="tbl" sz="quarter" idx="13"/>
            <p:extLst>
              <p:ext uri="{D42A27DB-BD31-4B8C-83A1-F6EECF244321}">
                <p14:modId xmlns:p14="http://schemas.microsoft.com/office/powerpoint/2010/main" val="288243562"/>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12696804"/>
                    </a:ext>
                  </a:extLst>
                </a:gridCol>
                <a:gridCol w="1069847">
                  <a:extLst>
                    <a:ext uri="{9D8B030D-6E8A-4147-A177-3AD203B41FA5}">
                      <a16:colId xmlns:a16="http://schemas.microsoft.com/office/drawing/2014/main" val="4002994571"/>
                    </a:ext>
                  </a:extLst>
                </a:gridCol>
                <a:gridCol w="1399031">
                  <a:extLst>
                    <a:ext uri="{9D8B030D-6E8A-4147-A177-3AD203B41FA5}">
                      <a16:colId xmlns:a16="http://schemas.microsoft.com/office/drawing/2014/main" val="3295886217"/>
                    </a:ext>
                  </a:extLst>
                </a:gridCol>
                <a:gridCol w="493776">
                  <a:extLst>
                    <a:ext uri="{9D8B030D-6E8A-4147-A177-3AD203B41FA5}">
                      <a16:colId xmlns:a16="http://schemas.microsoft.com/office/drawing/2014/main" val="1911728553"/>
                    </a:ext>
                  </a:extLst>
                </a:gridCol>
                <a:gridCol w="493776">
                  <a:extLst>
                    <a:ext uri="{9D8B030D-6E8A-4147-A177-3AD203B41FA5}">
                      <a16:colId xmlns:a16="http://schemas.microsoft.com/office/drawing/2014/main" val="4272765654"/>
                    </a:ext>
                  </a:extLst>
                </a:gridCol>
                <a:gridCol w="493776">
                  <a:extLst>
                    <a:ext uri="{9D8B030D-6E8A-4147-A177-3AD203B41FA5}">
                      <a16:colId xmlns:a16="http://schemas.microsoft.com/office/drawing/2014/main" val="2896274800"/>
                    </a:ext>
                  </a:extLst>
                </a:gridCol>
                <a:gridCol w="493776">
                  <a:extLst>
                    <a:ext uri="{9D8B030D-6E8A-4147-A177-3AD203B41FA5}">
                      <a16:colId xmlns:a16="http://schemas.microsoft.com/office/drawing/2014/main" val="2631834590"/>
                    </a:ext>
                  </a:extLst>
                </a:gridCol>
                <a:gridCol w="493776">
                  <a:extLst>
                    <a:ext uri="{9D8B030D-6E8A-4147-A177-3AD203B41FA5}">
                      <a16:colId xmlns:a16="http://schemas.microsoft.com/office/drawing/2014/main" val="2790366841"/>
                    </a:ext>
                  </a:extLst>
                </a:gridCol>
                <a:gridCol w="493776">
                  <a:extLst>
                    <a:ext uri="{9D8B030D-6E8A-4147-A177-3AD203B41FA5}">
                      <a16:colId xmlns:a16="http://schemas.microsoft.com/office/drawing/2014/main" val="3907402167"/>
                    </a:ext>
                  </a:extLst>
                </a:gridCol>
                <a:gridCol w="493776">
                  <a:extLst>
                    <a:ext uri="{9D8B030D-6E8A-4147-A177-3AD203B41FA5}">
                      <a16:colId xmlns:a16="http://schemas.microsoft.com/office/drawing/2014/main" val="1661905887"/>
                    </a:ext>
                  </a:extLst>
                </a:gridCol>
                <a:gridCol w="493776">
                  <a:extLst>
                    <a:ext uri="{9D8B030D-6E8A-4147-A177-3AD203B41FA5}">
                      <a16:colId xmlns:a16="http://schemas.microsoft.com/office/drawing/2014/main" val="3465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15865692"/>
                  </a:ext>
                </a:extLst>
              </a:tr>
            </a:tbl>
          </a:graphicData>
        </a:graphic>
      </p:graphicFrame>
      <p:sp>
        <p:nvSpPr>
          <p:cNvPr id="4" name="Text Placeholder 3">
            <a:extLst>
              <a:ext uri="{FF2B5EF4-FFF2-40B4-BE49-F238E27FC236}">
                <a16:creationId xmlns:a16="http://schemas.microsoft.com/office/drawing/2014/main" id="{3A4DFC1E-25F5-4F89-A501-EDC602129AE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79182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47863-BEAF-4771-B3CF-C808A81EFAB2}"/>
              </a:ext>
            </a:extLst>
          </p:cNvPr>
          <p:cNvSpPr>
            <a:spLocks noGrp="1"/>
          </p:cNvSpPr>
          <p:nvPr>
            <p:ph type="title"/>
          </p:nvPr>
        </p:nvSpPr>
        <p:spPr/>
        <p:txBody>
          <a:bodyPr/>
          <a:lstStyle/>
          <a:p>
            <a:r>
              <a:rPr lang="en-US"/>
              <a:t>Instagram Posts Table (mit Shares) | lokalzeit - 2 of 23</a:t>
            </a:r>
          </a:p>
        </p:txBody>
      </p:sp>
      <p:graphicFrame>
        <p:nvGraphicFramePr>
          <p:cNvPr id="5" name="Table Placeholder 4">
            <a:extLst>
              <a:ext uri="{FF2B5EF4-FFF2-40B4-BE49-F238E27FC236}">
                <a16:creationId xmlns:a16="http://schemas.microsoft.com/office/drawing/2014/main" id="{09CCC340-921A-418C-9F6F-EA17FE0091F8}"/>
              </a:ext>
            </a:extLst>
          </p:cNvPr>
          <p:cNvGraphicFramePr>
            <a:graphicFrameLocks noGrp="1"/>
          </p:cNvGraphicFramePr>
          <p:nvPr>
            <p:ph type="tbl" sz="quarter" idx="13"/>
            <p:extLst>
              <p:ext uri="{D42A27DB-BD31-4B8C-83A1-F6EECF244321}">
                <p14:modId xmlns:p14="http://schemas.microsoft.com/office/powerpoint/2010/main" val="122166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6246500"/>
                    </a:ext>
                  </a:extLst>
                </a:gridCol>
                <a:gridCol w="1069847">
                  <a:extLst>
                    <a:ext uri="{9D8B030D-6E8A-4147-A177-3AD203B41FA5}">
                      <a16:colId xmlns:a16="http://schemas.microsoft.com/office/drawing/2014/main" val="406071690"/>
                    </a:ext>
                  </a:extLst>
                </a:gridCol>
                <a:gridCol w="1399031">
                  <a:extLst>
                    <a:ext uri="{9D8B030D-6E8A-4147-A177-3AD203B41FA5}">
                      <a16:colId xmlns:a16="http://schemas.microsoft.com/office/drawing/2014/main" val="22516982"/>
                    </a:ext>
                  </a:extLst>
                </a:gridCol>
                <a:gridCol w="493776">
                  <a:extLst>
                    <a:ext uri="{9D8B030D-6E8A-4147-A177-3AD203B41FA5}">
                      <a16:colId xmlns:a16="http://schemas.microsoft.com/office/drawing/2014/main" val="1571087874"/>
                    </a:ext>
                  </a:extLst>
                </a:gridCol>
                <a:gridCol w="493776">
                  <a:extLst>
                    <a:ext uri="{9D8B030D-6E8A-4147-A177-3AD203B41FA5}">
                      <a16:colId xmlns:a16="http://schemas.microsoft.com/office/drawing/2014/main" val="3818229574"/>
                    </a:ext>
                  </a:extLst>
                </a:gridCol>
                <a:gridCol w="493776">
                  <a:extLst>
                    <a:ext uri="{9D8B030D-6E8A-4147-A177-3AD203B41FA5}">
                      <a16:colId xmlns:a16="http://schemas.microsoft.com/office/drawing/2014/main" val="3609146302"/>
                    </a:ext>
                  </a:extLst>
                </a:gridCol>
                <a:gridCol w="493776">
                  <a:extLst>
                    <a:ext uri="{9D8B030D-6E8A-4147-A177-3AD203B41FA5}">
                      <a16:colId xmlns:a16="http://schemas.microsoft.com/office/drawing/2014/main" val="391932996"/>
                    </a:ext>
                  </a:extLst>
                </a:gridCol>
                <a:gridCol w="493776">
                  <a:extLst>
                    <a:ext uri="{9D8B030D-6E8A-4147-A177-3AD203B41FA5}">
                      <a16:colId xmlns:a16="http://schemas.microsoft.com/office/drawing/2014/main" val="1070085624"/>
                    </a:ext>
                  </a:extLst>
                </a:gridCol>
                <a:gridCol w="493776">
                  <a:extLst>
                    <a:ext uri="{9D8B030D-6E8A-4147-A177-3AD203B41FA5}">
                      <a16:colId xmlns:a16="http://schemas.microsoft.com/office/drawing/2014/main" val="981585092"/>
                    </a:ext>
                  </a:extLst>
                </a:gridCol>
                <a:gridCol w="493776">
                  <a:extLst>
                    <a:ext uri="{9D8B030D-6E8A-4147-A177-3AD203B41FA5}">
                      <a16:colId xmlns:a16="http://schemas.microsoft.com/office/drawing/2014/main" val="2122315931"/>
                    </a:ext>
                  </a:extLst>
                </a:gridCol>
                <a:gridCol w="493776">
                  <a:extLst>
                    <a:ext uri="{9D8B030D-6E8A-4147-A177-3AD203B41FA5}">
                      <a16:colId xmlns:a16="http://schemas.microsoft.com/office/drawing/2014/main" val="3068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561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https://quintly-eu-image-storage.s3.amazonaws.com/60b0c1ceafa7b1885479f8b118a661a3/07c066e2afd7f80259fec20a0341e1f0.jpg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2245878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59108812"/>
                  </a:ext>
                </a:extLst>
              </a:tr>
            </a:tbl>
          </a:graphicData>
        </a:graphic>
      </p:graphicFrame>
      <p:sp>
        <p:nvSpPr>
          <p:cNvPr id="4" name="Text Placeholder 3">
            <a:extLst>
              <a:ext uri="{FF2B5EF4-FFF2-40B4-BE49-F238E27FC236}">
                <a16:creationId xmlns:a16="http://schemas.microsoft.com/office/drawing/2014/main" id="{AF770EA1-FC00-4D36-890E-437A5D75F42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50336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350CF-6FF1-423C-95C5-9295F7DA56F4}"/>
              </a:ext>
            </a:extLst>
          </p:cNvPr>
          <p:cNvSpPr>
            <a:spLocks noGrp="1"/>
          </p:cNvSpPr>
          <p:nvPr>
            <p:ph type="title"/>
          </p:nvPr>
        </p:nvSpPr>
        <p:spPr/>
        <p:txBody>
          <a:bodyPr/>
          <a:lstStyle/>
          <a:p>
            <a:r>
              <a:rPr lang="en-US"/>
              <a:t>Instagram Posts Table (mit Shares) | lokalzeit - 3 of 23</a:t>
            </a:r>
          </a:p>
        </p:txBody>
      </p:sp>
      <p:graphicFrame>
        <p:nvGraphicFramePr>
          <p:cNvPr id="5" name="Table Placeholder 4">
            <a:extLst>
              <a:ext uri="{FF2B5EF4-FFF2-40B4-BE49-F238E27FC236}">
                <a16:creationId xmlns:a16="http://schemas.microsoft.com/office/drawing/2014/main" id="{BC908888-FDC7-4C99-9BA1-96C0814B441F}"/>
              </a:ext>
            </a:extLst>
          </p:cNvPr>
          <p:cNvGraphicFramePr>
            <a:graphicFrameLocks noGrp="1"/>
          </p:cNvGraphicFramePr>
          <p:nvPr>
            <p:ph type="tbl" sz="quarter" idx="13"/>
            <p:extLst>
              <p:ext uri="{D42A27DB-BD31-4B8C-83A1-F6EECF244321}">
                <p14:modId xmlns:p14="http://schemas.microsoft.com/office/powerpoint/2010/main" val="72523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02456475"/>
                    </a:ext>
                  </a:extLst>
                </a:gridCol>
                <a:gridCol w="1069847">
                  <a:extLst>
                    <a:ext uri="{9D8B030D-6E8A-4147-A177-3AD203B41FA5}">
                      <a16:colId xmlns:a16="http://schemas.microsoft.com/office/drawing/2014/main" val="35183735"/>
                    </a:ext>
                  </a:extLst>
                </a:gridCol>
                <a:gridCol w="1399031">
                  <a:extLst>
                    <a:ext uri="{9D8B030D-6E8A-4147-A177-3AD203B41FA5}">
                      <a16:colId xmlns:a16="http://schemas.microsoft.com/office/drawing/2014/main" val="3098908690"/>
                    </a:ext>
                  </a:extLst>
                </a:gridCol>
                <a:gridCol w="493776">
                  <a:extLst>
                    <a:ext uri="{9D8B030D-6E8A-4147-A177-3AD203B41FA5}">
                      <a16:colId xmlns:a16="http://schemas.microsoft.com/office/drawing/2014/main" val="1165037883"/>
                    </a:ext>
                  </a:extLst>
                </a:gridCol>
                <a:gridCol w="493776">
                  <a:extLst>
                    <a:ext uri="{9D8B030D-6E8A-4147-A177-3AD203B41FA5}">
                      <a16:colId xmlns:a16="http://schemas.microsoft.com/office/drawing/2014/main" val="1311116687"/>
                    </a:ext>
                  </a:extLst>
                </a:gridCol>
                <a:gridCol w="493776">
                  <a:extLst>
                    <a:ext uri="{9D8B030D-6E8A-4147-A177-3AD203B41FA5}">
                      <a16:colId xmlns:a16="http://schemas.microsoft.com/office/drawing/2014/main" val="2856161931"/>
                    </a:ext>
                  </a:extLst>
                </a:gridCol>
                <a:gridCol w="493776">
                  <a:extLst>
                    <a:ext uri="{9D8B030D-6E8A-4147-A177-3AD203B41FA5}">
                      <a16:colId xmlns:a16="http://schemas.microsoft.com/office/drawing/2014/main" val="524586532"/>
                    </a:ext>
                  </a:extLst>
                </a:gridCol>
                <a:gridCol w="493776">
                  <a:extLst>
                    <a:ext uri="{9D8B030D-6E8A-4147-A177-3AD203B41FA5}">
                      <a16:colId xmlns:a16="http://schemas.microsoft.com/office/drawing/2014/main" val="2063590899"/>
                    </a:ext>
                  </a:extLst>
                </a:gridCol>
                <a:gridCol w="493776">
                  <a:extLst>
                    <a:ext uri="{9D8B030D-6E8A-4147-A177-3AD203B41FA5}">
                      <a16:colId xmlns:a16="http://schemas.microsoft.com/office/drawing/2014/main" val="1689167200"/>
                    </a:ext>
                  </a:extLst>
                </a:gridCol>
                <a:gridCol w="493776">
                  <a:extLst>
                    <a:ext uri="{9D8B030D-6E8A-4147-A177-3AD203B41FA5}">
                      <a16:colId xmlns:a16="http://schemas.microsoft.com/office/drawing/2014/main" val="2643205479"/>
                    </a:ext>
                  </a:extLst>
                </a:gridCol>
                <a:gridCol w="493776">
                  <a:extLst>
                    <a:ext uri="{9D8B030D-6E8A-4147-A177-3AD203B41FA5}">
                      <a16:colId xmlns:a16="http://schemas.microsoft.com/office/drawing/2014/main" val="18876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0855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https://quintly-eu-image-storage.s3.amazonaws.com/60b0c1ceafa7b1885479f8b118a661a3/22e362bebaa0f62460be294c9f7b06c7.jpg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6117904"/>
                  </a:ext>
                </a:extLst>
              </a:tr>
            </a:tbl>
          </a:graphicData>
        </a:graphic>
      </p:graphicFrame>
      <p:sp>
        <p:nvSpPr>
          <p:cNvPr id="4" name="Text Placeholder 3">
            <a:extLst>
              <a:ext uri="{FF2B5EF4-FFF2-40B4-BE49-F238E27FC236}">
                <a16:creationId xmlns:a16="http://schemas.microsoft.com/office/drawing/2014/main" id="{3F255F23-8F02-47B8-8413-C2629FFE02D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060703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4F5A-8AA3-43C4-87BD-E213470AEC5F}"/>
              </a:ext>
            </a:extLst>
          </p:cNvPr>
          <p:cNvSpPr>
            <a:spLocks noGrp="1"/>
          </p:cNvSpPr>
          <p:nvPr>
            <p:ph type="title"/>
          </p:nvPr>
        </p:nvSpPr>
        <p:spPr/>
        <p:txBody>
          <a:bodyPr/>
          <a:lstStyle/>
          <a:p>
            <a:r>
              <a:rPr lang="en-US"/>
              <a:t>Instagram Posts Table (mit Shares) | lokalzeit - 4 of 23</a:t>
            </a:r>
          </a:p>
        </p:txBody>
      </p:sp>
      <p:graphicFrame>
        <p:nvGraphicFramePr>
          <p:cNvPr id="5" name="Table Placeholder 4">
            <a:extLst>
              <a:ext uri="{FF2B5EF4-FFF2-40B4-BE49-F238E27FC236}">
                <a16:creationId xmlns:a16="http://schemas.microsoft.com/office/drawing/2014/main" id="{B1B45D25-4323-4752-B399-D1EE7B7417E2}"/>
              </a:ext>
            </a:extLst>
          </p:cNvPr>
          <p:cNvGraphicFramePr>
            <a:graphicFrameLocks noGrp="1"/>
          </p:cNvGraphicFramePr>
          <p:nvPr>
            <p:ph type="tbl" sz="quarter" idx="13"/>
            <p:extLst>
              <p:ext uri="{D42A27DB-BD31-4B8C-83A1-F6EECF244321}">
                <p14:modId xmlns:p14="http://schemas.microsoft.com/office/powerpoint/2010/main" val="239689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52700700"/>
                    </a:ext>
                  </a:extLst>
                </a:gridCol>
                <a:gridCol w="1069847">
                  <a:extLst>
                    <a:ext uri="{9D8B030D-6E8A-4147-A177-3AD203B41FA5}">
                      <a16:colId xmlns:a16="http://schemas.microsoft.com/office/drawing/2014/main" val="372920273"/>
                    </a:ext>
                  </a:extLst>
                </a:gridCol>
                <a:gridCol w="1399031">
                  <a:extLst>
                    <a:ext uri="{9D8B030D-6E8A-4147-A177-3AD203B41FA5}">
                      <a16:colId xmlns:a16="http://schemas.microsoft.com/office/drawing/2014/main" val="917703813"/>
                    </a:ext>
                  </a:extLst>
                </a:gridCol>
                <a:gridCol w="493776">
                  <a:extLst>
                    <a:ext uri="{9D8B030D-6E8A-4147-A177-3AD203B41FA5}">
                      <a16:colId xmlns:a16="http://schemas.microsoft.com/office/drawing/2014/main" val="291066483"/>
                    </a:ext>
                  </a:extLst>
                </a:gridCol>
                <a:gridCol w="493776">
                  <a:extLst>
                    <a:ext uri="{9D8B030D-6E8A-4147-A177-3AD203B41FA5}">
                      <a16:colId xmlns:a16="http://schemas.microsoft.com/office/drawing/2014/main" val="678200504"/>
                    </a:ext>
                  </a:extLst>
                </a:gridCol>
                <a:gridCol w="493776">
                  <a:extLst>
                    <a:ext uri="{9D8B030D-6E8A-4147-A177-3AD203B41FA5}">
                      <a16:colId xmlns:a16="http://schemas.microsoft.com/office/drawing/2014/main" val="2874448"/>
                    </a:ext>
                  </a:extLst>
                </a:gridCol>
                <a:gridCol w="493776">
                  <a:extLst>
                    <a:ext uri="{9D8B030D-6E8A-4147-A177-3AD203B41FA5}">
                      <a16:colId xmlns:a16="http://schemas.microsoft.com/office/drawing/2014/main" val="3186631165"/>
                    </a:ext>
                  </a:extLst>
                </a:gridCol>
                <a:gridCol w="493776">
                  <a:extLst>
                    <a:ext uri="{9D8B030D-6E8A-4147-A177-3AD203B41FA5}">
                      <a16:colId xmlns:a16="http://schemas.microsoft.com/office/drawing/2014/main" val="2710280874"/>
                    </a:ext>
                  </a:extLst>
                </a:gridCol>
                <a:gridCol w="493776">
                  <a:extLst>
                    <a:ext uri="{9D8B030D-6E8A-4147-A177-3AD203B41FA5}">
                      <a16:colId xmlns:a16="http://schemas.microsoft.com/office/drawing/2014/main" val="4008238215"/>
                    </a:ext>
                  </a:extLst>
                </a:gridCol>
                <a:gridCol w="493776">
                  <a:extLst>
                    <a:ext uri="{9D8B030D-6E8A-4147-A177-3AD203B41FA5}">
                      <a16:colId xmlns:a16="http://schemas.microsoft.com/office/drawing/2014/main" val="2308488311"/>
                    </a:ext>
                  </a:extLst>
                </a:gridCol>
                <a:gridCol w="493776">
                  <a:extLst>
                    <a:ext uri="{9D8B030D-6E8A-4147-A177-3AD203B41FA5}">
                      <a16:colId xmlns:a16="http://schemas.microsoft.com/office/drawing/2014/main" val="392833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1900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https://quintly-eu-image-storage.s3.amazonaws.com/60b0c1ceafa7b1885479f8b118a661a3/a1c81a427442b667a321eb78a2807219.jpg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991102"/>
                  </a:ext>
                </a:extLst>
              </a:tr>
            </a:tbl>
          </a:graphicData>
        </a:graphic>
      </p:graphicFrame>
      <p:sp>
        <p:nvSpPr>
          <p:cNvPr id="4" name="Text Placeholder 3">
            <a:extLst>
              <a:ext uri="{FF2B5EF4-FFF2-40B4-BE49-F238E27FC236}">
                <a16:creationId xmlns:a16="http://schemas.microsoft.com/office/drawing/2014/main" id="{4471EF96-1951-4CFC-9FF5-B886D016246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46700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76661-14AF-4CC6-A7FE-E3CF9194D187}"/>
              </a:ext>
            </a:extLst>
          </p:cNvPr>
          <p:cNvSpPr>
            <a:spLocks noGrp="1"/>
          </p:cNvSpPr>
          <p:nvPr>
            <p:ph type="title"/>
          </p:nvPr>
        </p:nvSpPr>
        <p:spPr/>
        <p:txBody>
          <a:bodyPr/>
          <a:lstStyle/>
          <a:p>
            <a:r>
              <a:rPr lang="en-US"/>
              <a:t>Instagram Posts Table (mit Shares) | lokalzeit - 5 of 23</a:t>
            </a:r>
          </a:p>
        </p:txBody>
      </p:sp>
      <p:graphicFrame>
        <p:nvGraphicFramePr>
          <p:cNvPr id="5" name="Table Placeholder 4">
            <a:extLst>
              <a:ext uri="{FF2B5EF4-FFF2-40B4-BE49-F238E27FC236}">
                <a16:creationId xmlns:a16="http://schemas.microsoft.com/office/drawing/2014/main" id="{865450A1-FACC-4D26-9B41-35D13D0CB084}"/>
              </a:ext>
            </a:extLst>
          </p:cNvPr>
          <p:cNvGraphicFramePr>
            <a:graphicFrameLocks noGrp="1"/>
          </p:cNvGraphicFramePr>
          <p:nvPr>
            <p:ph type="tbl" sz="quarter" idx="13"/>
            <p:extLst>
              <p:ext uri="{D42A27DB-BD31-4B8C-83A1-F6EECF244321}">
                <p14:modId xmlns:p14="http://schemas.microsoft.com/office/powerpoint/2010/main" val="2853084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27290535"/>
                    </a:ext>
                  </a:extLst>
                </a:gridCol>
                <a:gridCol w="1069847">
                  <a:extLst>
                    <a:ext uri="{9D8B030D-6E8A-4147-A177-3AD203B41FA5}">
                      <a16:colId xmlns:a16="http://schemas.microsoft.com/office/drawing/2014/main" val="4254942488"/>
                    </a:ext>
                  </a:extLst>
                </a:gridCol>
                <a:gridCol w="1399031">
                  <a:extLst>
                    <a:ext uri="{9D8B030D-6E8A-4147-A177-3AD203B41FA5}">
                      <a16:colId xmlns:a16="http://schemas.microsoft.com/office/drawing/2014/main" val="1696188225"/>
                    </a:ext>
                  </a:extLst>
                </a:gridCol>
                <a:gridCol w="493776">
                  <a:extLst>
                    <a:ext uri="{9D8B030D-6E8A-4147-A177-3AD203B41FA5}">
                      <a16:colId xmlns:a16="http://schemas.microsoft.com/office/drawing/2014/main" val="1358900574"/>
                    </a:ext>
                  </a:extLst>
                </a:gridCol>
                <a:gridCol w="493776">
                  <a:extLst>
                    <a:ext uri="{9D8B030D-6E8A-4147-A177-3AD203B41FA5}">
                      <a16:colId xmlns:a16="http://schemas.microsoft.com/office/drawing/2014/main" val="828238016"/>
                    </a:ext>
                  </a:extLst>
                </a:gridCol>
                <a:gridCol w="493776">
                  <a:extLst>
                    <a:ext uri="{9D8B030D-6E8A-4147-A177-3AD203B41FA5}">
                      <a16:colId xmlns:a16="http://schemas.microsoft.com/office/drawing/2014/main" val="2953761947"/>
                    </a:ext>
                  </a:extLst>
                </a:gridCol>
                <a:gridCol w="493776">
                  <a:extLst>
                    <a:ext uri="{9D8B030D-6E8A-4147-A177-3AD203B41FA5}">
                      <a16:colId xmlns:a16="http://schemas.microsoft.com/office/drawing/2014/main" val="2159707254"/>
                    </a:ext>
                  </a:extLst>
                </a:gridCol>
                <a:gridCol w="493776">
                  <a:extLst>
                    <a:ext uri="{9D8B030D-6E8A-4147-A177-3AD203B41FA5}">
                      <a16:colId xmlns:a16="http://schemas.microsoft.com/office/drawing/2014/main" val="698457182"/>
                    </a:ext>
                  </a:extLst>
                </a:gridCol>
                <a:gridCol w="493776">
                  <a:extLst>
                    <a:ext uri="{9D8B030D-6E8A-4147-A177-3AD203B41FA5}">
                      <a16:colId xmlns:a16="http://schemas.microsoft.com/office/drawing/2014/main" val="1295317621"/>
                    </a:ext>
                  </a:extLst>
                </a:gridCol>
                <a:gridCol w="493776">
                  <a:extLst>
                    <a:ext uri="{9D8B030D-6E8A-4147-A177-3AD203B41FA5}">
                      <a16:colId xmlns:a16="http://schemas.microsoft.com/office/drawing/2014/main" val="1755246370"/>
                    </a:ext>
                  </a:extLst>
                </a:gridCol>
                <a:gridCol w="493776">
                  <a:extLst>
                    <a:ext uri="{9D8B030D-6E8A-4147-A177-3AD203B41FA5}">
                      <a16:colId xmlns:a16="http://schemas.microsoft.com/office/drawing/2014/main" val="90038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43166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https://quintly-eu-image-storage.s3.amazonaws.com/60b0c1ceafa7b1885479f8b118a661a3/d459c854c42436bdceb40ba8a64bf955.jpg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9323698"/>
                  </a:ext>
                </a:extLst>
              </a:tr>
            </a:tbl>
          </a:graphicData>
        </a:graphic>
      </p:graphicFrame>
      <p:sp>
        <p:nvSpPr>
          <p:cNvPr id="4" name="Text Placeholder 3">
            <a:extLst>
              <a:ext uri="{FF2B5EF4-FFF2-40B4-BE49-F238E27FC236}">
                <a16:creationId xmlns:a16="http://schemas.microsoft.com/office/drawing/2014/main" id="{B2540902-197A-49B6-B43E-22BCE4BAB96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21069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CA369-8CE4-44B2-B209-0266361164E6}"/>
              </a:ext>
            </a:extLst>
          </p:cNvPr>
          <p:cNvSpPr>
            <a:spLocks noGrp="1"/>
          </p:cNvSpPr>
          <p:nvPr>
            <p:ph type="title"/>
          </p:nvPr>
        </p:nvSpPr>
        <p:spPr/>
        <p:txBody>
          <a:bodyPr/>
          <a:lstStyle/>
          <a:p>
            <a:r>
              <a:rPr lang="en-US"/>
              <a:t>Instagram Posts Table (mit Shares) | lokalzeit - 6 of 23</a:t>
            </a:r>
          </a:p>
        </p:txBody>
      </p:sp>
      <p:graphicFrame>
        <p:nvGraphicFramePr>
          <p:cNvPr id="5" name="Table Placeholder 4">
            <a:extLst>
              <a:ext uri="{FF2B5EF4-FFF2-40B4-BE49-F238E27FC236}">
                <a16:creationId xmlns:a16="http://schemas.microsoft.com/office/drawing/2014/main" id="{33DECB44-7B3A-46E6-9A46-54E623EBDAEE}"/>
              </a:ext>
            </a:extLst>
          </p:cNvPr>
          <p:cNvGraphicFramePr>
            <a:graphicFrameLocks noGrp="1"/>
          </p:cNvGraphicFramePr>
          <p:nvPr>
            <p:ph type="tbl" sz="quarter" idx="13"/>
            <p:extLst>
              <p:ext uri="{D42A27DB-BD31-4B8C-83A1-F6EECF244321}">
                <p14:modId xmlns:p14="http://schemas.microsoft.com/office/powerpoint/2010/main" val="2245385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62980640"/>
                    </a:ext>
                  </a:extLst>
                </a:gridCol>
                <a:gridCol w="1069847">
                  <a:extLst>
                    <a:ext uri="{9D8B030D-6E8A-4147-A177-3AD203B41FA5}">
                      <a16:colId xmlns:a16="http://schemas.microsoft.com/office/drawing/2014/main" val="3772270059"/>
                    </a:ext>
                  </a:extLst>
                </a:gridCol>
                <a:gridCol w="1399031">
                  <a:extLst>
                    <a:ext uri="{9D8B030D-6E8A-4147-A177-3AD203B41FA5}">
                      <a16:colId xmlns:a16="http://schemas.microsoft.com/office/drawing/2014/main" val="2656481265"/>
                    </a:ext>
                  </a:extLst>
                </a:gridCol>
                <a:gridCol w="493776">
                  <a:extLst>
                    <a:ext uri="{9D8B030D-6E8A-4147-A177-3AD203B41FA5}">
                      <a16:colId xmlns:a16="http://schemas.microsoft.com/office/drawing/2014/main" val="3487300600"/>
                    </a:ext>
                  </a:extLst>
                </a:gridCol>
                <a:gridCol w="493776">
                  <a:extLst>
                    <a:ext uri="{9D8B030D-6E8A-4147-A177-3AD203B41FA5}">
                      <a16:colId xmlns:a16="http://schemas.microsoft.com/office/drawing/2014/main" val="3202009118"/>
                    </a:ext>
                  </a:extLst>
                </a:gridCol>
                <a:gridCol w="493776">
                  <a:extLst>
                    <a:ext uri="{9D8B030D-6E8A-4147-A177-3AD203B41FA5}">
                      <a16:colId xmlns:a16="http://schemas.microsoft.com/office/drawing/2014/main" val="844066908"/>
                    </a:ext>
                  </a:extLst>
                </a:gridCol>
                <a:gridCol w="493776">
                  <a:extLst>
                    <a:ext uri="{9D8B030D-6E8A-4147-A177-3AD203B41FA5}">
                      <a16:colId xmlns:a16="http://schemas.microsoft.com/office/drawing/2014/main" val="3605039833"/>
                    </a:ext>
                  </a:extLst>
                </a:gridCol>
                <a:gridCol w="493776">
                  <a:extLst>
                    <a:ext uri="{9D8B030D-6E8A-4147-A177-3AD203B41FA5}">
                      <a16:colId xmlns:a16="http://schemas.microsoft.com/office/drawing/2014/main" val="1081388187"/>
                    </a:ext>
                  </a:extLst>
                </a:gridCol>
                <a:gridCol w="493776">
                  <a:extLst>
                    <a:ext uri="{9D8B030D-6E8A-4147-A177-3AD203B41FA5}">
                      <a16:colId xmlns:a16="http://schemas.microsoft.com/office/drawing/2014/main" val="8833829"/>
                    </a:ext>
                  </a:extLst>
                </a:gridCol>
                <a:gridCol w="493776">
                  <a:extLst>
                    <a:ext uri="{9D8B030D-6E8A-4147-A177-3AD203B41FA5}">
                      <a16:colId xmlns:a16="http://schemas.microsoft.com/office/drawing/2014/main" val="4182225050"/>
                    </a:ext>
                  </a:extLst>
                </a:gridCol>
                <a:gridCol w="493776">
                  <a:extLst>
                    <a:ext uri="{9D8B030D-6E8A-4147-A177-3AD203B41FA5}">
                      <a16:colId xmlns:a16="http://schemas.microsoft.com/office/drawing/2014/main" val="2312895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1551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https://quintly-eu-image-storage.s3.amazonaws.com/60b0c1ceafa7b1885479f8b118a661a3/fafda989a60e8addd6b116c303a91f4e.jpg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1794721"/>
                  </a:ext>
                </a:extLst>
              </a:tr>
            </a:tbl>
          </a:graphicData>
        </a:graphic>
      </p:graphicFrame>
      <p:sp>
        <p:nvSpPr>
          <p:cNvPr id="4" name="Text Placeholder 3">
            <a:extLst>
              <a:ext uri="{FF2B5EF4-FFF2-40B4-BE49-F238E27FC236}">
                <a16:creationId xmlns:a16="http://schemas.microsoft.com/office/drawing/2014/main" id="{C9037D4E-30E3-496B-BF51-7F5D378A606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79720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475A7-365E-49FD-8F26-654B43CC352D}"/>
              </a:ext>
            </a:extLst>
          </p:cNvPr>
          <p:cNvSpPr>
            <a:spLocks noGrp="1"/>
          </p:cNvSpPr>
          <p:nvPr>
            <p:ph type="title"/>
          </p:nvPr>
        </p:nvSpPr>
        <p:spPr/>
        <p:txBody>
          <a:bodyPr/>
          <a:lstStyle/>
          <a:p>
            <a:r>
              <a:rPr lang="en-US"/>
              <a:t>Instagram Posts Table (mit Shares) | lokalzeit - 7 of 23</a:t>
            </a:r>
          </a:p>
        </p:txBody>
      </p:sp>
      <p:graphicFrame>
        <p:nvGraphicFramePr>
          <p:cNvPr id="5" name="Table Placeholder 4">
            <a:extLst>
              <a:ext uri="{FF2B5EF4-FFF2-40B4-BE49-F238E27FC236}">
                <a16:creationId xmlns:a16="http://schemas.microsoft.com/office/drawing/2014/main" id="{516CA63E-68AC-482B-8DE7-07043111884D}"/>
              </a:ext>
            </a:extLst>
          </p:cNvPr>
          <p:cNvGraphicFramePr>
            <a:graphicFrameLocks noGrp="1"/>
          </p:cNvGraphicFramePr>
          <p:nvPr>
            <p:ph type="tbl" sz="quarter" idx="13"/>
            <p:extLst>
              <p:ext uri="{D42A27DB-BD31-4B8C-83A1-F6EECF244321}">
                <p14:modId xmlns:p14="http://schemas.microsoft.com/office/powerpoint/2010/main" val="3369776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791544"/>
                    </a:ext>
                  </a:extLst>
                </a:gridCol>
                <a:gridCol w="1069847">
                  <a:extLst>
                    <a:ext uri="{9D8B030D-6E8A-4147-A177-3AD203B41FA5}">
                      <a16:colId xmlns:a16="http://schemas.microsoft.com/office/drawing/2014/main" val="2911853694"/>
                    </a:ext>
                  </a:extLst>
                </a:gridCol>
                <a:gridCol w="1399031">
                  <a:extLst>
                    <a:ext uri="{9D8B030D-6E8A-4147-A177-3AD203B41FA5}">
                      <a16:colId xmlns:a16="http://schemas.microsoft.com/office/drawing/2014/main" val="3039459309"/>
                    </a:ext>
                  </a:extLst>
                </a:gridCol>
                <a:gridCol w="493776">
                  <a:extLst>
                    <a:ext uri="{9D8B030D-6E8A-4147-A177-3AD203B41FA5}">
                      <a16:colId xmlns:a16="http://schemas.microsoft.com/office/drawing/2014/main" val="3947124841"/>
                    </a:ext>
                  </a:extLst>
                </a:gridCol>
                <a:gridCol w="493776">
                  <a:extLst>
                    <a:ext uri="{9D8B030D-6E8A-4147-A177-3AD203B41FA5}">
                      <a16:colId xmlns:a16="http://schemas.microsoft.com/office/drawing/2014/main" val="2172414537"/>
                    </a:ext>
                  </a:extLst>
                </a:gridCol>
                <a:gridCol w="493776">
                  <a:extLst>
                    <a:ext uri="{9D8B030D-6E8A-4147-A177-3AD203B41FA5}">
                      <a16:colId xmlns:a16="http://schemas.microsoft.com/office/drawing/2014/main" val="2256253078"/>
                    </a:ext>
                  </a:extLst>
                </a:gridCol>
                <a:gridCol w="493776">
                  <a:extLst>
                    <a:ext uri="{9D8B030D-6E8A-4147-A177-3AD203B41FA5}">
                      <a16:colId xmlns:a16="http://schemas.microsoft.com/office/drawing/2014/main" val="3500621802"/>
                    </a:ext>
                  </a:extLst>
                </a:gridCol>
                <a:gridCol w="493776">
                  <a:extLst>
                    <a:ext uri="{9D8B030D-6E8A-4147-A177-3AD203B41FA5}">
                      <a16:colId xmlns:a16="http://schemas.microsoft.com/office/drawing/2014/main" val="3041128441"/>
                    </a:ext>
                  </a:extLst>
                </a:gridCol>
                <a:gridCol w="493776">
                  <a:extLst>
                    <a:ext uri="{9D8B030D-6E8A-4147-A177-3AD203B41FA5}">
                      <a16:colId xmlns:a16="http://schemas.microsoft.com/office/drawing/2014/main" val="2018527199"/>
                    </a:ext>
                  </a:extLst>
                </a:gridCol>
                <a:gridCol w="493776">
                  <a:extLst>
                    <a:ext uri="{9D8B030D-6E8A-4147-A177-3AD203B41FA5}">
                      <a16:colId xmlns:a16="http://schemas.microsoft.com/office/drawing/2014/main" val="491538125"/>
                    </a:ext>
                  </a:extLst>
                </a:gridCol>
                <a:gridCol w="493776">
                  <a:extLst>
                    <a:ext uri="{9D8B030D-6E8A-4147-A177-3AD203B41FA5}">
                      <a16:colId xmlns:a16="http://schemas.microsoft.com/office/drawing/2014/main" val="1182109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1095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https://quintly-eu-image-storage.s3.amazonaws.com/60b0c1ceafa7b1885479f8b118a661a3/ea11a0a7c792b99f44905eb7b7905a71.jpg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8037593"/>
                  </a:ext>
                </a:extLst>
              </a:tr>
            </a:tbl>
          </a:graphicData>
        </a:graphic>
      </p:graphicFrame>
      <p:sp>
        <p:nvSpPr>
          <p:cNvPr id="4" name="Text Placeholder 3">
            <a:extLst>
              <a:ext uri="{FF2B5EF4-FFF2-40B4-BE49-F238E27FC236}">
                <a16:creationId xmlns:a16="http://schemas.microsoft.com/office/drawing/2014/main" id="{A866A605-B337-4BEC-9BC0-A5ECFEAB5B1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181814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942DC-305B-4172-89EB-61982EFB0160}"/>
              </a:ext>
            </a:extLst>
          </p:cNvPr>
          <p:cNvSpPr>
            <a:spLocks noGrp="1"/>
          </p:cNvSpPr>
          <p:nvPr>
            <p:ph type="title"/>
          </p:nvPr>
        </p:nvSpPr>
        <p:spPr/>
        <p:txBody>
          <a:bodyPr/>
          <a:lstStyle/>
          <a:p>
            <a:r>
              <a:rPr lang="en-US"/>
              <a:t>Instagram Posts Table (mit Shares) | lokalzeit - 8 of 23</a:t>
            </a:r>
          </a:p>
        </p:txBody>
      </p:sp>
      <p:graphicFrame>
        <p:nvGraphicFramePr>
          <p:cNvPr id="5" name="Table Placeholder 4">
            <a:extLst>
              <a:ext uri="{FF2B5EF4-FFF2-40B4-BE49-F238E27FC236}">
                <a16:creationId xmlns:a16="http://schemas.microsoft.com/office/drawing/2014/main" id="{002E2A7E-3B3F-458C-BD35-131E3AA240F7}"/>
              </a:ext>
            </a:extLst>
          </p:cNvPr>
          <p:cNvGraphicFramePr>
            <a:graphicFrameLocks noGrp="1"/>
          </p:cNvGraphicFramePr>
          <p:nvPr>
            <p:ph type="tbl" sz="quarter" idx="13"/>
            <p:extLst>
              <p:ext uri="{D42A27DB-BD31-4B8C-83A1-F6EECF244321}">
                <p14:modId xmlns:p14="http://schemas.microsoft.com/office/powerpoint/2010/main" val="2267972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32575561"/>
                    </a:ext>
                  </a:extLst>
                </a:gridCol>
                <a:gridCol w="1069847">
                  <a:extLst>
                    <a:ext uri="{9D8B030D-6E8A-4147-A177-3AD203B41FA5}">
                      <a16:colId xmlns:a16="http://schemas.microsoft.com/office/drawing/2014/main" val="650126571"/>
                    </a:ext>
                  </a:extLst>
                </a:gridCol>
                <a:gridCol w="1399031">
                  <a:extLst>
                    <a:ext uri="{9D8B030D-6E8A-4147-A177-3AD203B41FA5}">
                      <a16:colId xmlns:a16="http://schemas.microsoft.com/office/drawing/2014/main" val="1091762668"/>
                    </a:ext>
                  </a:extLst>
                </a:gridCol>
                <a:gridCol w="493776">
                  <a:extLst>
                    <a:ext uri="{9D8B030D-6E8A-4147-A177-3AD203B41FA5}">
                      <a16:colId xmlns:a16="http://schemas.microsoft.com/office/drawing/2014/main" val="2285340877"/>
                    </a:ext>
                  </a:extLst>
                </a:gridCol>
                <a:gridCol w="493776">
                  <a:extLst>
                    <a:ext uri="{9D8B030D-6E8A-4147-A177-3AD203B41FA5}">
                      <a16:colId xmlns:a16="http://schemas.microsoft.com/office/drawing/2014/main" val="1670551022"/>
                    </a:ext>
                  </a:extLst>
                </a:gridCol>
                <a:gridCol w="493776">
                  <a:extLst>
                    <a:ext uri="{9D8B030D-6E8A-4147-A177-3AD203B41FA5}">
                      <a16:colId xmlns:a16="http://schemas.microsoft.com/office/drawing/2014/main" val="307787720"/>
                    </a:ext>
                  </a:extLst>
                </a:gridCol>
                <a:gridCol w="493776">
                  <a:extLst>
                    <a:ext uri="{9D8B030D-6E8A-4147-A177-3AD203B41FA5}">
                      <a16:colId xmlns:a16="http://schemas.microsoft.com/office/drawing/2014/main" val="2733791861"/>
                    </a:ext>
                  </a:extLst>
                </a:gridCol>
                <a:gridCol w="493776">
                  <a:extLst>
                    <a:ext uri="{9D8B030D-6E8A-4147-A177-3AD203B41FA5}">
                      <a16:colId xmlns:a16="http://schemas.microsoft.com/office/drawing/2014/main" val="4039836326"/>
                    </a:ext>
                  </a:extLst>
                </a:gridCol>
                <a:gridCol w="493776">
                  <a:extLst>
                    <a:ext uri="{9D8B030D-6E8A-4147-A177-3AD203B41FA5}">
                      <a16:colId xmlns:a16="http://schemas.microsoft.com/office/drawing/2014/main" val="3911356829"/>
                    </a:ext>
                  </a:extLst>
                </a:gridCol>
                <a:gridCol w="493776">
                  <a:extLst>
                    <a:ext uri="{9D8B030D-6E8A-4147-A177-3AD203B41FA5}">
                      <a16:colId xmlns:a16="http://schemas.microsoft.com/office/drawing/2014/main" val="4107970196"/>
                    </a:ext>
                  </a:extLst>
                </a:gridCol>
                <a:gridCol w="493776">
                  <a:extLst>
                    <a:ext uri="{9D8B030D-6E8A-4147-A177-3AD203B41FA5}">
                      <a16:colId xmlns:a16="http://schemas.microsoft.com/office/drawing/2014/main" val="183042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0470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https://quintly-eu-image-storage.s3.amazonaws.com/60b0c1ceafa7b1885479f8b118a661a3/f10d2b5f3a577f507e10e06331c605a3.jpg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964258"/>
                  </a:ext>
                </a:extLst>
              </a:tr>
            </a:tbl>
          </a:graphicData>
        </a:graphic>
      </p:graphicFrame>
      <p:sp>
        <p:nvSpPr>
          <p:cNvPr id="4" name="Text Placeholder 3">
            <a:extLst>
              <a:ext uri="{FF2B5EF4-FFF2-40B4-BE49-F238E27FC236}">
                <a16:creationId xmlns:a16="http://schemas.microsoft.com/office/drawing/2014/main" id="{1AF5BF1C-00BD-4904-BA54-914247C10FE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160391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FEE75-F321-42EF-9700-4E3D5621BE49}"/>
              </a:ext>
            </a:extLst>
          </p:cNvPr>
          <p:cNvSpPr>
            <a:spLocks noGrp="1"/>
          </p:cNvSpPr>
          <p:nvPr>
            <p:ph type="title"/>
          </p:nvPr>
        </p:nvSpPr>
        <p:spPr/>
        <p:txBody>
          <a:bodyPr/>
          <a:lstStyle/>
          <a:p>
            <a:r>
              <a:rPr lang="en-US"/>
              <a:t>Instagram Posts Table (mit Shares) | lokalzeit - 9 of 23</a:t>
            </a:r>
          </a:p>
        </p:txBody>
      </p:sp>
      <p:graphicFrame>
        <p:nvGraphicFramePr>
          <p:cNvPr id="5" name="Table Placeholder 4">
            <a:extLst>
              <a:ext uri="{FF2B5EF4-FFF2-40B4-BE49-F238E27FC236}">
                <a16:creationId xmlns:a16="http://schemas.microsoft.com/office/drawing/2014/main" id="{5F9F5FE1-FE85-4516-A5ED-DBAB11924CAD}"/>
              </a:ext>
            </a:extLst>
          </p:cNvPr>
          <p:cNvGraphicFramePr>
            <a:graphicFrameLocks noGrp="1"/>
          </p:cNvGraphicFramePr>
          <p:nvPr>
            <p:ph type="tbl" sz="quarter" idx="13"/>
            <p:extLst>
              <p:ext uri="{D42A27DB-BD31-4B8C-83A1-F6EECF244321}">
                <p14:modId xmlns:p14="http://schemas.microsoft.com/office/powerpoint/2010/main" val="1591068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0689445"/>
                    </a:ext>
                  </a:extLst>
                </a:gridCol>
                <a:gridCol w="1069847">
                  <a:extLst>
                    <a:ext uri="{9D8B030D-6E8A-4147-A177-3AD203B41FA5}">
                      <a16:colId xmlns:a16="http://schemas.microsoft.com/office/drawing/2014/main" val="1040150886"/>
                    </a:ext>
                  </a:extLst>
                </a:gridCol>
                <a:gridCol w="1399031">
                  <a:extLst>
                    <a:ext uri="{9D8B030D-6E8A-4147-A177-3AD203B41FA5}">
                      <a16:colId xmlns:a16="http://schemas.microsoft.com/office/drawing/2014/main" val="2175673441"/>
                    </a:ext>
                  </a:extLst>
                </a:gridCol>
                <a:gridCol w="493776">
                  <a:extLst>
                    <a:ext uri="{9D8B030D-6E8A-4147-A177-3AD203B41FA5}">
                      <a16:colId xmlns:a16="http://schemas.microsoft.com/office/drawing/2014/main" val="239165887"/>
                    </a:ext>
                  </a:extLst>
                </a:gridCol>
                <a:gridCol w="493776">
                  <a:extLst>
                    <a:ext uri="{9D8B030D-6E8A-4147-A177-3AD203B41FA5}">
                      <a16:colId xmlns:a16="http://schemas.microsoft.com/office/drawing/2014/main" val="3044933776"/>
                    </a:ext>
                  </a:extLst>
                </a:gridCol>
                <a:gridCol w="493776">
                  <a:extLst>
                    <a:ext uri="{9D8B030D-6E8A-4147-A177-3AD203B41FA5}">
                      <a16:colId xmlns:a16="http://schemas.microsoft.com/office/drawing/2014/main" val="1746469645"/>
                    </a:ext>
                  </a:extLst>
                </a:gridCol>
                <a:gridCol w="493776">
                  <a:extLst>
                    <a:ext uri="{9D8B030D-6E8A-4147-A177-3AD203B41FA5}">
                      <a16:colId xmlns:a16="http://schemas.microsoft.com/office/drawing/2014/main" val="4207093206"/>
                    </a:ext>
                  </a:extLst>
                </a:gridCol>
                <a:gridCol w="493776">
                  <a:extLst>
                    <a:ext uri="{9D8B030D-6E8A-4147-A177-3AD203B41FA5}">
                      <a16:colId xmlns:a16="http://schemas.microsoft.com/office/drawing/2014/main" val="2590323731"/>
                    </a:ext>
                  </a:extLst>
                </a:gridCol>
                <a:gridCol w="493776">
                  <a:extLst>
                    <a:ext uri="{9D8B030D-6E8A-4147-A177-3AD203B41FA5}">
                      <a16:colId xmlns:a16="http://schemas.microsoft.com/office/drawing/2014/main" val="3763049271"/>
                    </a:ext>
                  </a:extLst>
                </a:gridCol>
                <a:gridCol w="493776">
                  <a:extLst>
                    <a:ext uri="{9D8B030D-6E8A-4147-A177-3AD203B41FA5}">
                      <a16:colId xmlns:a16="http://schemas.microsoft.com/office/drawing/2014/main" val="97054745"/>
                    </a:ext>
                  </a:extLst>
                </a:gridCol>
                <a:gridCol w="493776">
                  <a:extLst>
                    <a:ext uri="{9D8B030D-6E8A-4147-A177-3AD203B41FA5}">
                      <a16:colId xmlns:a16="http://schemas.microsoft.com/office/drawing/2014/main" val="391572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3787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https://quintly-eu-image-storage.s3.amazonaws.com/60b0c1ceafa7b1885479f8b118a661a3/ca0d99ba506038daa8a690aca5f1f394.jpg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4246978"/>
                  </a:ext>
                </a:extLst>
              </a:tr>
            </a:tbl>
          </a:graphicData>
        </a:graphic>
      </p:graphicFrame>
      <p:sp>
        <p:nvSpPr>
          <p:cNvPr id="4" name="Text Placeholder 3">
            <a:extLst>
              <a:ext uri="{FF2B5EF4-FFF2-40B4-BE49-F238E27FC236}">
                <a16:creationId xmlns:a16="http://schemas.microsoft.com/office/drawing/2014/main" id="{3FBFE37A-E3F0-46A3-9B0A-CA26574B078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977018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1DD77-6470-4A1B-BDDC-6E48B2A7AC63}"/>
              </a:ext>
            </a:extLst>
          </p:cNvPr>
          <p:cNvSpPr>
            <a:spLocks noGrp="1"/>
          </p:cNvSpPr>
          <p:nvPr>
            <p:ph type="title"/>
          </p:nvPr>
        </p:nvSpPr>
        <p:spPr/>
        <p:txBody>
          <a:bodyPr/>
          <a:lstStyle/>
          <a:p>
            <a:r>
              <a:rPr lang="en-US"/>
              <a:t>Instagram Posts Table (mit Shares) | lokalzeit - 10 of 23</a:t>
            </a:r>
          </a:p>
        </p:txBody>
      </p:sp>
      <p:graphicFrame>
        <p:nvGraphicFramePr>
          <p:cNvPr id="5" name="Table Placeholder 4">
            <a:extLst>
              <a:ext uri="{FF2B5EF4-FFF2-40B4-BE49-F238E27FC236}">
                <a16:creationId xmlns:a16="http://schemas.microsoft.com/office/drawing/2014/main" id="{9059EB8D-27E7-44A6-896D-1EAF0278438E}"/>
              </a:ext>
            </a:extLst>
          </p:cNvPr>
          <p:cNvGraphicFramePr>
            <a:graphicFrameLocks noGrp="1"/>
          </p:cNvGraphicFramePr>
          <p:nvPr>
            <p:ph type="tbl" sz="quarter" idx="13"/>
            <p:extLst>
              <p:ext uri="{D42A27DB-BD31-4B8C-83A1-F6EECF244321}">
                <p14:modId xmlns:p14="http://schemas.microsoft.com/office/powerpoint/2010/main" val="43264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12349241"/>
                    </a:ext>
                  </a:extLst>
                </a:gridCol>
                <a:gridCol w="1069847">
                  <a:extLst>
                    <a:ext uri="{9D8B030D-6E8A-4147-A177-3AD203B41FA5}">
                      <a16:colId xmlns:a16="http://schemas.microsoft.com/office/drawing/2014/main" val="1858602266"/>
                    </a:ext>
                  </a:extLst>
                </a:gridCol>
                <a:gridCol w="1399031">
                  <a:extLst>
                    <a:ext uri="{9D8B030D-6E8A-4147-A177-3AD203B41FA5}">
                      <a16:colId xmlns:a16="http://schemas.microsoft.com/office/drawing/2014/main" val="398643382"/>
                    </a:ext>
                  </a:extLst>
                </a:gridCol>
                <a:gridCol w="493776">
                  <a:extLst>
                    <a:ext uri="{9D8B030D-6E8A-4147-A177-3AD203B41FA5}">
                      <a16:colId xmlns:a16="http://schemas.microsoft.com/office/drawing/2014/main" val="1020026424"/>
                    </a:ext>
                  </a:extLst>
                </a:gridCol>
                <a:gridCol w="493776">
                  <a:extLst>
                    <a:ext uri="{9D8B030D-6E8A-4147-A177-3AD203B41FA5}">
                      <a16:colId xmlns:a16="http://schemas.microsoft.com/office/drawing/2014/main" val="2309751137"/>
                    </a:ext>
                  </a:extLst>
                </a:gridCol>
                <a:gridCol w="493776">
                  <a:extLst>
                    <a:ext uri="{9D8B030D-6E8A-4147-A177-3AD203B41FA5}">
                      <a16:colId xmlns:a16="http://schemas.microsoft.com/office/drawing/2014/main" val="4020136492"/>
                    </a:ext>
                  </a:extLst>
                </a:gridCol>
                <a:gridCol w="493776">
                  <a:extLst>
                    <a:ext uri="{9D8B030D-6E8A-4147-A177-3AD203B41FA5}">
                      <a16:colId xmlns:a16="http://schemas.microsoft.com/office/drawing/2014/main" val="3003479498"/>
                    </a:ext>
                  </a:extLst>
                </a:gridCol>
                <a:gridCol w="493776">
                  <a:extLst>
                    <a:ext uri="{9D8B030D-6E8A-4147-A177-3AD203B41FA5}">
                      <a16:colId xmlns:a16="http://schemas.microsoft.com/office/drawing/2014/main" val="4003826555"/>
                    </a:ext>
                  </a:extLst>
                </a:gridCol>
                <a:gridCol w="493776">
                  <a:extLst>
                    <a:ext uri="{9D8B030D-6E8A-4147-A177-3AD203B41FA5}">
                      <a16:colId xmlns:a16="http://schemas.microsoft.com/office/drawing/2014/main" val="2385659596"/>
                    </a:ext>
                  </a:extLst>
                </a:gridCol>
                <a:gridCol w="493776">
                  <a:extLst>
                    <a:ext uri="{9D8B030D-6E8A-4147-A177-3AD203B41FA5}">
                      <a16:colId xmlns:a16="http://schemas.microsoft.com/office/drawing/2014/main" val="2135380375"/>
                    </a:ext>
                  </a:extLst>
                </a:gridCol>
                <a:gridCol w="493776">
                  <a:extLst>
                    <a:ext uri="{9D8B030D-6E8A-4147-A177-3AD203B41FA5}">
                      <a16:colId xmlns:a16="http://schemas.microsoft.com/office/drawing/2014/main" val="142675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401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https://quintly-eu-image-storage.s3.amazonaws.com/60b0c1ceafa7b1885479f8b118a661a3/3661a869385d4bcc0e159062363ed172.jpg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5219778"/>
                  </a:ext>
                </a:extLst>
              </a:tr>
            </a:tbl>
          </a:graphicData>
        </a:graphic>
      </p:graphicFrame>
      <p:sp>
        <p:nvSpPr>
          <p:cNvPr id="4" name="Text Placeholder 3">
            <a:extLst>
              <a:ext uri="{FF2B5EF4-FFF2-40B4-BE49-F238E27FC236}">
                <a16:creationId xmlns:a16="http://schemas.microsoft.com/office/drawing/2014/main" id="{629AAE46-FE7B-4177-980B-FA478D51F1D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76594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8660E-F2A9-47AD-9394-1E64AA0C7F24}"/>
              </a:ext>
            </a:extLst>
          </p:cNvPr>
          <p:cNvSpPr>
            <a:spLocks noGrp="1"/>
          </p:cNvSpPr>
          <p:nvPr>
            <p:ph type="title"/>
          </p:nvPr>
        </p:nvSpPr>
        <p:spPr/>
        <p:txBody>
          <a:bodyPr/>
          <a:lstStyle/>
          <a:p>
            <a:r>
              <a:rPr lang="en-US"/>
              <a:t>Instagram Posts Table (mit Shares) | lokalzeit - 11 of 23</a:t>
            </a:r>
          </a:p>
        </p:txBody>
      </p:sp>
      <p:graphicFrame>
        <p:nvGraphicFramePr>
          <p:cNvPr id="5" name="Table Placeholder 4">
            <a:extLst>
              <a:ext uri="{FF2B5EF4-FFF2-40B4-BE49-F238E27FC236}">
                <a16:creationId xmlns:a16="http://schemas.microsoft.com/office/drawing/2014/main" id="{48B0D3EB-644C-4043-8079-2A40C0309F53}"/>
              </a:ext>
            </a:extLst>
          </p:cNvPr>
          <p:cNvGraphicFramePr>
            <a:graphicFrameLocks noGrp="1"/>
          </p:cNvGraphicFramePr>
          <p:nvPr>
            <p:ph type="tbl" sz="quarter" idx="13"/>
            <p:extLst>
              <p:ext uri="{D42A27DB-BD31-4B8C-83A1-F6EECF244321}">
                <p14:modId xmlns:p14="http://schemas.microsoft.com/office/powerpoint/2010/main" val="226711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79814544"/>
                    </a:ext>
                  </a:extLst>
                </a:gridCol>
                <a:gridCol w="1069847">
                  <a:extLst>
                    <a:ext uri="{9D8B030D-6E8A-4147-A177-3AD203B41FA5}">
                      <a16:colId xmlns:a16="http://schemas.microsoft.com/office/drawing/2014/main" val="157186085"/>
                    </a:ext>
                  </a:extLst>
                </a:gridCol>
                <a:gridCol w="1399031">
                  <a:extLst>
                    <a:ext uri="{9D8B030D-6E8A-4147-A177-3AD203B41FA5}">
                      <a16:colId xmlns:a16="http://schemas.microsoft.com/office/drawing/2014/main" val="6894079"/>
                    </a:ext>
                  </a:extLst>
                </a:gridCol>
                <a:gridCol w="493776">
                  <a:extLst>
                    <a:ext uri="{9D8B030D-6E8A-4147-A177-3AD203B41FA5}">
                      <a16:colId xmlns:a16="http://schemas.microsoft.com/office/drawing/2014/main" val="2634034488"/>
                    </a:ext>
                  </a:extLst>
                </a:gridCol>
                <a:gridCol w="493776">
                  <a:extLst>
                    <a:ext uri="{9D8B030D-6E8A-4147-A177-3AD203B41FA5}">
                      <a16:colId xmlns:a16="http://schemas.microsoft.com/office/drawing/2014/main" val="1779355224"/>
                    </a:ext>
                  </a:extLst>
                </a:gridCol>
                <a:gridCol w="493776">
                  <a:extLst>
                    <a:ext uri="{9D8B030D-6E8A-4147-A177-3AD203B41FA5}">
                      <a16:colId xmlns:a16="http://schemas.microsoft.com/office/drawing/2014/main" val="1621115097"/>
                    </a:ext>
                  </a:extLst>
                </a:gridCol>
                <a:gridCol w="493776">
                  <a:extLst>
                    <a:ext uri="{9D8B030D-6E8A-4147-A177-3AD203B41FA5}">
                      <a16:colId xmlns:a16="http://schemas.microsoft.com/office/drawing/2014/main" val="2110843810"/>
                    </a:ext>
                  </a:extLst>
                </a:gridCol>
                <a:gridCol w="493776">
                  <a:extLst>
                    <a:ext uri="{9D8B030D-6E8A-4147-A177-3AD203B41FA5}">
                      <a16:colId xmlns:a16="http://schemas.microsoft.com/office/drawing/2014/main" val="1983382816"/>
                    </a:ext>
                  </a:extLst>
                </a:gridCol>
                <a:gridCol w="493776">
                  <a:extLst>
                    <a:ext uri="{9D8B030D-6E8A-4147-A177-3AD203B41FA5}">
                      <a16:colId xmlns:a16="http://schemas.microsoft.com/office/drawing/2014/main" val="3240023129"/>
                    </a:ext>
                  </a:extLst>
                </a:gridCol>
                <a:gridCol w="493776">
                  <a:extLst>
                    <a:ext uri="{9D8B030D-6E8A-4147-A177-3AD203B41FA5}">
                      <a16:colId xmlns:a16="http://schemas.microsoft.com/office/drawing/2014/main" val="3369060647"/>
                    </a:ext>
                  </a:extLst>
                </a:gridCol>
                <a:gridCol w="493776">
                  <a:extLst>
                    <a:ext uri="{9D8B030D-6E8A-4147-A177-3AD203B41FA5}">
                      <a16:colId xmlns:a16="http://schemas.microsoft.com/office/drawing/2014/main" val="1408160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729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https://quintly-eu-image-storage.s3.amazonaws.com/60b0c1ceafa7b1885479f8b118a661a3/25c9ac5d7ff2a374a5fd268a991f6e2b.jpg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7385116"/>
                  </a:ext>
                </a:extLst>
              </a:tr>
            </a:tbl>
          </a:graphicData>
        </a:graphic>
      </p:graphicFrame>
      <p:sp>
        <p:nvSpPr>
          <p:cNvPr id="4" name="Text Placeholder 3">
            <a:extLst>
              <a:ext uri="{FF2B5EF4-FFF2-40B4-BE49-F238E27FC236}">
                <a16:creationId xmlns:a16="http://schemas.microsoft.com/office/drawing/2014/main" id="{EEAC2275-6EFE-4E2A-B6DC-117762BD573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691623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F20C7-CEB4-4D11-BC36-55DD0D232C66}"/>
              </a:ext>
            </a:extLst>
          </p:cNvPr>
          <p:cNvSpPr>
            <a:spLocks noGrp="1"/>
          </p:cNvSpPr>
          <p:nvPr>
            <p:ph type="title"/>
          </p:nvPr>
        </p:nvSpPr>
        <p:spPr/>
        <p:txBody>
          <a:bodyPr/>
          <a:lstStyle/>
          <a:p>
            <a:r>
              <a:rPr lang="en-US"/>
              <a:t>Instagram Posts Table (mit Shares) | lokalzeit - 12 of 23</a:t>
            </a:r>
          </a:p>
        </p:txBody>
      </p:sp>
      <p:graphicFrame>
        <p:nvGraphicFramePr>
          <p:cNvPr id="5" name="Table Placeholder 4">
            <a:extLst>
              <a:ext uri="{FF2B5EF4-FFF2-40B4-BE49-F238E27FC236}">
                <a16:creationId xmlns:a16="http://schemas.microsoft.com/office/drawing/2014/main" id="{1275A1A1-90F2-4FB7-9D03-0BD467E6CBB7}"/>
              </a:ext>
            </a:extLst>
          </p:cNvPr>
          <p:cNvGraphicFramePr>
            <a:graphicFrameLocks noGrp="1"/>
          </p:cNvGraphicFramePr>
          <p:nvPr>
            <p:ph type="tbl" sz="quarter" idx="13"/>
            <p:extLst>
              <p:ext uri="{D42A27DB-BD31-4B8C-83A1-F6EECF244321}">
                <p14:modId xmlns:p14="http://schemas.microsoft.com/office/powerpoint/2010/main" val="104316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92965709"/>
                    </a:ext>
                  </a:extLst>
                </a:gridCol>
                <a:gridCol w="1069847">
                  <a:extLst>
                    <a:ext uri="{9D8B030D-6E8A-4147-A177-3AD203B41FA5}">
                      <a16:colId xmlns:a16="http://schemas.microsoft.com/office/drawing/2014/main" val="1776528019"/>
                    </a:ext>
                  </a:extLst>
                </a:gridCol>
                <a:gridCol w="1399031">
                  <a:extLst>
                    <a:ext uri="{9D8B030D-6E8A-4147-A177-3AD203B41FA5}">
                      <a16:colId xmlns:a16="http://schemas.microsoft.com/office/drawing/2014/main" val="1348612405"/>
                    </a:ext>
                  </a:extLst>
                </a:gridCol>
                <a:gridCol w="493776">
                  <a:extLst>
                    <a:ext uri="{9D8B030D-6E8A-4147-A177-3AD203B41FA5}">
                      <a16:colId xmlns:a16="http://schemas.microsoft.com/office/drawing/2014/main" val="1666871922"/>
                    </a:ext>
                  </a:extLst>
                </a:gridCol>
                <a:gridCol w="493776">
                  <a:extLst>
                    <a:ext uri="{9D8B030D-6E8A-4147-A177-3AD203B41FA5}">
                      <a16:colId xmlns:a16="http://schemas.microsoft.com/office/drawing/2014/main" val="736714673"/>
                    </a:ext>
                  </a:extLst>
                </a:gridCol>
                <a:gridCol w="493776">
                  <a:extLst>
                    <a:ext uri="{9D8B030D-6E8A-4147-A177-3AD203B41FA5}">
                      <a16:colId xmlns:a16="http://schemas.microsoft.com/office/drawing/2014/main" val="1073391980"/>
                    </a:ext>
                  </a:extLst>
                </a:gridCol>
                <a:gridCol w="493776">
                  <a:extLst>
                    <a:ext uri="{9D8B030D-6E8A-4147-A177-3AD203B41FA5}">
                      <a16:colId xmlns:a16="http://schemas.microsoft.com/office/drawing/2014/main" val="4005551231"/>
                    </a:ext>
                  </a:extLst>
                </a:gridCol>
                <a:gridCol w="493776">
                  <a:extLst>
                    <a:ext uri="{9D8B030D-6E8A-4147-A177-3AD203B41FA5}">
                      <a16:colId xmlns:a16="http://schemas.microsoft.com/office/drawing/2014/main" val="3029726736"/>
                    </a:ext>
                  </a:extLst>
                </a:gridCol>
                <a:gridCol w="493776">
                  <a:extLst>
                    <a:ext uri="{9D8B030D-6E8A-4147-A177-3AD203B41FA5}">
                      <a16:colId xmlns:a16="http://schemas.microsoft.com/office/drawing/2014/main" val="114280573"/>
                    </a:ext>
                  </a:extLst>
                </a:gridCol>
                <a:gridCol w="493776">
                  <a:extLst>
                    <a:ext uri="{9D8B030D-6E8A-4147-A177-3AD203B41FA5}">
                      <a16:colId xmlns:a16="http://schemas.microsoft.com/office/drawing/2014/main" val="4132067074"/>
                    </a:ext>
                  </a:extLst>
                </a:gridCol>
                <a:gridCol w="493776">
                  <a:extLst>
                    <a:ext uri="{9D8B030D-6E8A-4147-A177-3AD203B41FA5}">
                      <a16:colId xmlns:a16="http://schemas.microsoft.com/office/drawing/2014/main" val="3230278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9191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https://quintly-eu-image-storage.s3.amazonaws.com/60b0c1ceafa7b1885479f8b118a661a3/e9f8168b139e7750739b3c5674923d49.jpg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814891"/>
                  </a:ext>
                </a:extLst>
              </a:tr>
            </a:tbl>
          </a:graphicData>
        </a:graphic>
      </p:graphicFrame>
      <p:sp>
        <p:nvSpPr>
          <p:cNvPr id="4" name="Text Placeholder 3">
            <a:extLst>
              <a:ext uri="{FF2B5EF4-FFF2-40B4-BE49-F238E27FC236}">
                <a16:creationId xmlns:a16="http://schemas.microsoft.com/office/drawing/2014/main" id="{4AA5B998-6CF6-4869-8375-83F1DF64C95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874785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4FDC6-9C5D-4637-85D6-B4EFE2B717D7}"/>
              </a:ext>
            </a:extLst>
          </p:cNvPr>
          <p:cNvSpPr>
            <a:spLocks noGrp="1"/>
          </p:cNvSpPr>
          <p:nvPr>
            <p:ph type="title"/>
          </p:nvPr>
        </p:nvSpPr>
        <p:spPr/>
        <p:txBody>
          <a:bodyPr/>
          <a:lstStyle/>
          <a:p>
            <a:r>
              <a:rPr lang="en-US"/>
              <a:t>Instagram Posts Table (mit Shares) | lokalzeit - 13 of 23</a:t>
            </a:r>
          </a:p>
        </p:txBody>
      </p:sp>
      <p:graphicFrame>
        <p:nvGraphicFramePr>
          <p:cNvPr id="5" name="Table Placeholder 4">
            <a:extLst>
              <a:ext uri="{FF2B5EF4-FFF2-40B4-BE49-F238E27FC236}">
                <a16:creationId xmlns:a16="http://schemas.microsoft.com/office/drawing/2014/main" id="{279D428B-2A54-491C-93AE-676286F05797}"/>
              </a:ext>
            </a:extLst>
          </p:cNvPr>
          <p:cNvGraphicFramePr>
            <a:graphicFrameLocks noGrp="1"/>
          </p:cNvGraphicFramePr>
          <p:nvPr>
            <p:ph type="tbl" sz="quarter" idx="13"/>
            <p:extLst>
              <p:ext uri="{D42A27DB-BD31-4B8C-83A1-F6EECF244321}">
                <p14:modId xmlns:p14="http://schemas.microsoft.com/office/powerpoint/2010/main" val="405573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90243990"/>
                    </a:ext>
                  </a:extLst>
                </a:gridCol>
                <a:gridCol w="1069847">
                  <a:extLst>
                    <a:ext uri="{9D8B030D-6E8A-4147-A177-3AD203B41FA5}">
                      <a16:colId xmlns:a16="http://schemas.microsoft.com/office/drawing/2014/main" val="2962052855"/>
                    </a:ext>
                  </a:extLst>
                </a:gridCol>
                <a:gridCol w="1399031">
                  <a:extLst>
                    <a:ext uri="{9D8B030D-6E8A-4147-A177-3AD203B41FA5}">
                      <a16:colId xmlns:a16="http://schemas.microsoft.com/office/drawing/2014/main" val="3946052733"/>
                    </a:ext>
                  </a:extLst>
                </a:gridCol>
                <a:gridCol w="493776">
                  <a:extLst>
                    <a:ext uri="{9D8B030D-6E8A-4147-A177-3AD203B41FA5}">
                      <a16:colId xmlns:a16="http://schemas.microsoft.com/office/drawing/2014/main" val="1757831760"/>
                    </a:ext>
                  </a:extLst>
                </a:gridCol>
                <a:gridCol w="493776">
                  <a:extLst>
                    <a:ext uri="{9D8B030D-6E8A-4147-A177-3AD203B41FA5}">
                      <a16:colId xmlns:a16="http://schemas.microsoft.com/office/drawing/2014/main" val="3891995558"/>
                    </a:ext>
                  </a:extLst>
                </a:gridCol>
                <a:gridCol w="493776">
                  <a:extLst>
                    <a:ext uri="{9D8B030D-6E8A-4147-A177-3AD203B41FA5}">
                      <a16:colId xmlns:a16="http://schemas.microsoft.com/office/drawing/2014/main" val="1663828849"/>
                    </a:ext>
                  </a:extLst>
                </a:gridCol>
                <a:gridCol w="493776">
                  <a:extLst>
                    <a:ext uri="{9D8B030D-6E8A-4147-A177-3AD203B41FA5}">
                      <a16:colId xmlns:a16="http://schemas.microsoft.com/office/drawing/2014/main" val="2203602341"/>
                    </a:ext>
                  </a:extLst>
                </a:gridCol>
                <a:gridCol w="493776">
                  <a:extLst>
                    <a:ext uri="{9D8B030D-6E8A-4147-A177-3AD203B41FA5}">
                      <a16:colId xmlns:a16="http://schemas.microsoft.com/office/drawing/2014/main" val="1707261652"/>
                    </a:ext>
                  </a:extLst>
                </a:gridCol>
                <a:gridCol w="493776">
                  <a:extLst>
                    <a:ext uri="{9D8B030D-6E8A-4147-A177-3AD203B41FA5}">
                      <a16:colId xmlns:a16="http://schemas.microsoft.com/office/drawing/2014/main" val="4066887323"/>
                    </a:ext>
                  </a:extLst>
                </a:gridCol>
                <a:gridCol w="493776">
                  <a:extLst>
                    <a:ext uri="{9D8B030D-6E8A-4147-A177-3AD203B41FA5}">
                      <a16:colId xmlns:a16="http://schemas.microsoft.com/office/drawing/2014/main" val="161449451"/>
                    </a:ext>
                  </a:extLst>
                </a:gridCol>
                <a:gridCol w="493776">
                  <a:extLst>
                    <a:ext uri="{9D8B030D-6E8A-4147-A177-3AD203B41FA5}">
                      <a16:colId xmlns:a16="http://schemas.microsoft.com/office/drawing/2014/main" val="326105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134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https://quintly-eu-image-storage.s3.amazonaws.com/60b0c1ceafa7b1885479f8b118a661a3/9bd1d82d07b4e767adb9d43c5bd44c72.jpg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1265240"/>
                  </a:ext>
                </a:extLst>
              </a:tr>
            </a:tbl>
          </a:graphicData>
        </a:graphic>
      </p:graphicFrame>
      <p:sp>
        <p:nvSpPr>
          <p:cNvPr id="4" name="Text Placeholder 3">
            <a:extLst>
              <a:ext uri="{FF2B5EF4-FFF2-40B4-BE49-F238E27FC236}">
                <a16:creationId xmlns:a16="http://schemas.microsoft.com/office/drawing/2014/main" id="{A4C157D0-233C-4DEA-A6E6-1001A59AEC9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237089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63E1B-8EDF-4EA2-9B75-11656971207A}"/>
              </a:ext>
            </a:extLst>
          </p:cNvPr>
          <p:cNvSpPr>
            <a:spLocks noGrp="1"/>
          </p:cNvSpPr>
          <p:nvPr>
            <p:ph type="title"/>
          </p:nvPr>
        </p:nvSpPr>
        <p:spPr/>
        <p:txBody>
          <a:bodyPr/>
          <a:lstStyle/>
          <a:p>
            <a:r>
              <a:rPr lang="en-US"/>
              <a:t>Instagram Posts Table (mit Shares) | lokalzeit - 14 of 23</a:t>
            </a:r>
          </a:p>
        </p:txBody>
      </p:sp>
      <p:graphicFrame>
        <p:nvGraphicFramePr>
          <p:cNvPr id="5" name="Table Placeholder 4">
            <a:extLst>
              <a:ext uri="{FF2B5EF4-FFF2-40B4-BE49-F238E27FC236}">
                <a16:creationId xmlns:a16="http://schemas.microsoft.com/office/drawing/2014/main" id="{67B931A8-8F79-4506-A81C-A4DB696EEC41}"/>
              </a:ext>
            </a:extLst>
          </p:cNvPr>
          <p:cNvGraphicFramePr>
            <a:graphicFrameLocks noGrp="1"/>
          </p:cNvGraphicFramePr>
          <p:nvPr>
            <p:ph type="tbl" sz="quarter" idx="13"/>
            <p:extLst>
              <p:ext uri="{D42A27DB-BD31-4B8C-83A1-F6EECF244321}">
                <p14:modId xmlns:p14="http://schemas.microsoft.com/office/powerpoint/2010/main" val="271765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72663594"/>
                    </a:ext>
                  </a:extLst>
                </a:gridCol>
                <a:gridCol w="1069847">
                  <a:extLst>
                    <a:ext uri="{9D8B030D-6E8A-4147-A177-3AD203B41FA5}">
                      <a16:colId xmlns:a16="http://schemas.microsoft.com/office/drawing/2014/main" val="1874367008"/>
                    </a:ext>
                  </a:extLst>
                </a:gridCol>
                <a:gridCol w="1399031">
                  <a:extLst>
                    <a:ext uri="{9D8B030D-6E8A-4147-A177-3AD203B41FA5}">
                      <a16:colId xmlns:a16="http://schemas.microsoft.com/office/drawing/2014/main" val="1459175126"/>
                    </a:ext>
                  </a:extLst>
                </a:gridCol>
                <a:gridCol w="493776">
                  <a:extLst>
                    <a:ext uri="{9D8B030D-6E8A-4147-A177-3AD203B41FA5}">
                      <a16:colId xmlns:a16="http://schemas.microsoft.com/office/drawing/2014/main" val="3636316037"/>
                    </a:ext>
                  </a:extLst>
                </a:gridCol>
                <a:gridCol w="493776">
                  <a:extLst>
                    <a:ext uri="{9D8B030D-6E8A-4147-A177-3AD203B41FA5}">
                      <a16:colId xmlns:a16="http://schemas.microsoft.com/office/drawing/2014/main" val="3422240019"/>
                    </a:ext>
                  </a:extLst>
                </a:gridCol>
                <a:gridCol w="493776">
                  <a:extLst>
                    <a:ext uri="{9D8B030D-6E8A-4147-A177-3AD203B41FA5}">
                      <a16:colId xmlns:a16="http://schemas.microsoft.com/office/drawing/2014/main" val="1833365029"/>
                    </a:ext>
                  </a:extLst>
                </a:gridCol>
                <a:gridCol w="493776">
                  <a:extLst>
                    <a:ext uri="{9D8B030D-6E8A-4147-A177-3AD203B41FA5}">
                      <a16:colId xmlns:a16="http://schemas.microsoft.com/office/drawing/2014/main" val="1401076304"/>
                    </a:ext>
                  </a:extLst>
                </a:gridCol>
                <a:gridCol w="493776">
                  <a:extLst>
                    <a:ext uri="{9D8B030D-6E8A-4147-A177-3AD203B41FA5}">
                      <a16:colId xmlns:a16="http://schemas.microsoft.com/office/drawing/2014/main" val="4091269496"/>
                    </a:ext>
                  </a:extLst>
                </a:gridCol>
                <a:gridCol w="493776">
                  <a:extLst>
                    <a:ext uri="{9D8B030D-6E8A-4147-A177-3AD203B41FA5}">
                      <a16:colId xmlns:a16="http://schemas.microsoft.com/office/drawing/2014/main" val="29528074"/>
                    </a:ext>
                  </a:extLst>
                </a:gridCol>
                <a:gridCol w="493776">
                  <a:extLst>
                    <a:ext uri="{9D8B030D-6E8A-4147-A177-3AD203B41FA5}">
                      <a16:colId xmlns:a16="http://schemas.microsoft.com/office/drawing/2014/main" val="3321455633"/>
                    </a:ext>
                  </a:extLst>
                </a:gridCol>
                <a:gridCol w="493776">
                  <a:extLst>
                    <a:ext uri="{9D8B030D-6E8A-4147-A177-3AD203B41FA5}">
                      <a16:colId xmlns:a16="http://schemas.microsoft.com/office/drawing/2014/main" val="206849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8087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https://quintly-eu-image-storage.s3.amazonaws.com/60b0c1ceafa7b1885479f8b118a661a3/87d31167a360b66e49c8df4c1658cde2.jpg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84199271"/>
                  </a:ext>
                </a:extLst>
              </a:tr>
            </a:tbl>
          </a:graphicData>
        </a:graphic>
      </p:graphicFrame>
      <p:sp>
        <p:nvSpPr>
          <p:cNvPr id="4" name="Text Placeholder 3">
            <a:extLst>
              <a:ext uri="{FF2B5EF4-FFF2-40B4-BE49-F238E27FC236}">
                <a16:creationId xmlns:a16="http://schemas.microsoft.com/office/drawing/2014/main" id="{97A4C82D-D21F-4F0E-BF41-BC984839BC7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169171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FAF34-7208-4E83-8FDD-1488266FD0B3}"/>
              </a:ext>
            </a:extLst>
          </p:cNvPr>
          <p:cNvSpPr>
            <a:spLocks noGrp="1"/>
          </p:cNvSpPr>
          <p:nvPr>
            <p:ph type="title"/>
          </p:nvPr>
        </p:nvSpPr>
        <p:spPr/>
        <p:txBody>
          <a:bodyPr/>
          <a:lstStyle/>
          <a:p>
            <a:r>
              <a:rPr lang="en-US"/>
              <a:t>Instagram Posts Table (mit Shares) | lokalzeit - 15 of 23</a:t>
            </a:r>
          </a:p>
        </p:txBody>
      </p:sp>
      <p:graphicFrame>
        <p:nvGraphicFramePr>
          <p:cNvPr id="5" name="Table Placeholder 4">
            <a:extLst>
              <a:ext uri="{FF2B5EF4-FFF2-40B4-BE49-F238E27FC236}">
                <a16:creationId xmlns:a16="http://schemas.microsoft.com/office/drawing/2014/main" id="{F4519F79-4B52-499D-9985-6A8C660A21A6}"/>
              </a:ext>
            </a:extLst>
          </p:cNvPr>
          <p:cNvGraphicFramePr>
            <a:graphicFrameLocks noGrp="1"/>
          </p:cNvGraphicFramePr>
          <p:nvPr>
            <p:ph type="tbl" sz="quarter" idx="13"/>
            <p:extLst>
              <p:ext uri="{D42A27DB-BD31-4B8C-83A1-F6EECF244321}">
                <p14:modId xmlns:p14="http://schemas.microsoft.com/office/powerpoint/2010/main" val="3901967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032410473"/>
                    </a:ext>
                  </a:extLst>
                </a:gridCol>
                <a:gridCol w="1069847">
                  <a:extLst>
                    <a:ext uri="{9D8B030D-6E8A-4147-A177-3AD203B41FA5}">
                      <a16:colId xmlns:a16="http://schemas.microsoft.com/office/drawing/2014/main" val="3178220391"/>
                    </a:ext>
                  </a:extLst>
                </a:gridCol>
                <a:gridCol w="1399031">
                  <a:extLst>
                    <a:ext uri="{9D8B030D-6E8A-4147-A177-3AD203B41FA5}">
                      <a16:colId xmlns:a16="http://schemas.microsoft.com/office/drawing/2014/main" val="1821860751"/>
                    </a:ext>
                  </a:extLst>
                </a:gridCol>
                <a:gridCol w="493776">
                  <a:extLst>
                    <a:ext uri="{9D8B030D-6E8A-4147-A177-3AD203B41FA5}">
                      <a16:colId xmlns:a16="http://schemas.microsoft.com/office/drawing/2014/main" val="4212675909"/>
                    </a:ext>
                  </a:extLst>
                </a:gridCol>
                <a:gridCol w="493776">
                  <a:extLst>
                    <a:ext uri="{9D8B030D-6E8A-4147-A177-3AD203B41FA5}">
                      <a16:colId xmlns:a16="http://schemas.microsoft.com/office/drawing/2014/main" val="3167682040"/>
                    </a:ext>
                  </a:extLst>
                </a:gridCol>
                <a:gridCol w="493776">
                  <a:extLst>
                    <a:ext uri="{9D8B030D-6E8A-4147-A177-3AD203B41FA5}">
                      <a16:colId xmlns:a16="http://schemas.microsoft.com/office/drawing/2014/main" val="4143253321"/>
                    </a:ext>
                  </a:extLst>
                </a:gridCol>
                <a:gridCol w="493776">
                  <a:extLst>
                    <a:ext uri="{9D8B030D-6E8A-4147-A177-3AD203B41FA5}">
                      <a16:colId xmlns:a16="http://schemas.microsoft.com/office/drawing/2014/main" val="1235706520"/>
                    </a:ext>
                  </a:extLst>
                </a:gridCol>
                <a:gridCol w="493776">
                  <a:extLst>
                    <a:ext uri="{9D8B030D-6E8A-4147-A177-3AD203B41FA5}">
                      <a16:colId xmlns:a16="http://schemas.microsoft.com/office/drawing/2014/main" val="3230514851"/>
                    </a:ext>
                  </a:extLst>
                </a:gridCol>
                <a:gridCol w="493776">
                  <a:extLst>
                    <a:ext uri="{9D8B030D-6E8A-4147-A177-3AD203B41FA5}">
                      <a16:colId xmlns:a16="http://schemas.microsoft.com/office/drawing/2014/main" val="2998274494"/>
                    </a:ext>
                  </a:extLst>
                </a:gridCol>
                <a:gridCol w="493776">
                  <a:extLst>
                    <a:ext uri="{9D8B030D-6E8A-4147-A177-3AD203B41FA5}">
                      <a16:colId xmlns:a16="http://schemas.microsoft.com/office/drawing/2014/main" val="3340666638"/>
                    </a:ext>
                  </a:extLst>
                </a:gridCol>
                <a:gridCol w="493776">
                  <a:extLst>
                    <a:ext uri="{9D8B030D-6E8A-4147-A177-3AD203B41FA5}">
                      <a16:colId xmlns:a16="http://schemas.microsoft.com/office/drawing/2014/main" val="1243806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5537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https://quintly-eu-image-storage.s3.amazonaws.com/60b0c1ceafa7b1885479f8b118a661a3/6110fb72789e975662929b8947d0680c.jpg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64101294"/>
                  </a:ext>
                </a:extLst>
              </a:tr>
            </a:tbl>
          </a:graphicData>
        </a:graphic>
      </p:graphicFrame>
      <p:sp>
        <p:nvSpPr>
          <p:cNvPr id="4" name="Text Placeholder 3">
            <a:extLst>
              <a:ext uri="{FF2B5EF4-FFF2-40B4-BE49-F238E27FC236}">
                <a16:creationId xmlns:a16="http://schemas.microsoft.com/office/drawing/2014/main" id="{CA3A07BC-0E7B-44DD-94F3-3E2AC35DBB6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70894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16F95-BD38-40EA-9239-2B128EB54D15}"/>
              </a:ext>
            </a:extLst>
          </p:cNvPr>
          <p:cNvSpPr>
            <a:spLocks noGrp="1"/>
          </p:cNvSpPr>
          <p:nvPr>
            <p:ph type="title"/>
          </p:nvPr>
        </p:nvSpPr>
        <p:spPr/>
        <p:txBody>
          <a:bodyPr/>
          <a:lstStyle/>
          <a:p>
            <a:r>
              <a:rPr lang="en-US"/>
              <a:t>Instagram Posts Table (mit Shares) | lokalzeit - 16 of 23</a:t>
            </a:r>
          </a:p>
        </p:txBody>
      </p:sp>
      <p:graphicFrame>
        <p:nvGraphicFramePr>
          <p:cNvPr id="5" name="Table Placeholder 4">
            <a:extLst>
              <a:ext uri="{FF2B5EF4-FFF2-40B4-BE49-F238E27FC236}">
                <a16:creationId xmlns:a16="http://schemas.microsoft.com/office/drawing/2014/main" id="{3177870C-063F-44B3-B969-63C4135F1362}"/>
              </a:ext>
            </a:extLst>
          </p:cNvPr>
          <p:cNvGraphicFramePr>
            <a:graphicFrameLocks noGrp="1"/>
          </p:cNvGraphicFramePr>
          <p:nvPr>
            <p:ph type="tbl" sz="quarter" idx="13"/>
            <p:extLst>
              <p:ext uri="{D42A27DB-BD31-4B8C-83A1-F6EECF244321}">
                <p14:modId xmlns:p14="http://schemas.microsoft.com/office/powerpoint/2010/main" val="2710097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9848215"/>
                    </a:ext>
                  </a:extLst>
                </a:gridCol>
                <a:gridCol w="1069847">
                  <a:extLst>
                    <a:ext uri="{9D8B030D-6E8A-4147-A177-3AD203B41FA5}">
                      <a16:colId xmlns:a16="http://schemas.microsoft.com/office/drawing/2014/main" val="4157133433"/>
                    </a:ext>
                  </a:extLst>
                </a:gridCol>
                <a:gridCol w="1399031">
                  <a:extLst>
                    <a:ext uri="{9D8B030D-6E8A-4147-A177-3AD203B41FA5}">
                      <a16:colId xmlns:a16="http://schemas.microsoft.com/office/drawing/2014/main" val="3865177587"/>
                    </a:ext>
                  </a:extLst>
                </a:gridCol>
                <a:gridCol w="493776">
                  <a:extLst>
                    <a:ext uri="{9D8B030D-6E8A-4147-A177-3AD203B41FA5}">
                      <a16:colId xmlns:a16="http://schemas.microsoft.com/office/drawing/2014/main" val="1895834458"/>
                    </a:ext>
                  </a:extLst>
                </a:gridCol>
                <a:gridCol w="493776">
                  <a:extLst>
                    <a:ext uri="{9D8B030D-6E8A-4147-A177-3AD203B41FA5}">
                      <a16:colId xmlns:a16="http://schemas.microsoft.com/office/drawing/2014/main" val="2987714824"/>
                    </a:ext>
                  </a:extLst>
                </a:gridCol>
                <a:gridCol w="493776">
                  <a:extLst>
                    <a:ext uri="{9D8B030D-6E8A-4147-A177-3AD203B41FA5}">
                      <a16:colId xmlns:a16="http://schemas.microsoft.com/office/drawing/2014/main" val="166076179"/>
                    </a:ext>
                  </a:extLst>
                </a:gridCol>
                <a:gridCol w="493776">
                  <a:extLst>
                    <a:ext uri="{9D8B030D-6E8A-4147-A177-3AD203B41FA5}">
                      <a16:colId xmlns:a16="http://schemas.microsoft.com/office/drawing/2014/main" val="2323379682"/>
                    </a:ext>
                  </a:extLst>
                </a:gridCol>
                <a:gridCol w="493776">
                  <a:extLst>
                    <a:ext uri="{9D8B030D-6E8A-4147-A177-3AD203B41FA5}">
                      <a16:colId xmlns:a16="http://schemas.microsoft.com/office/drawing/2014/main" val="2747742034"/>
                    </a:ext>
                  </a:extLst>
                </a:gridCol>
                <a:gridCol w="493776">
                  <a:extLst>
                    <a:ext uri="{9D8B030D-6E8A-4147-A177-3AD203B41FA5}">
                      <a16:colId xmlns:a16="http://schemas.microsoft.com/office/drawing/2014/main" val="4061740443"/>
                    </a:ext>
                  </a:extLst>
                </a:gridCol>
                <a:gridCol w="493776">
                  <a:extLst>
                    <a:ext uri="{9D8B030D-6E8A-4147-A177-3AD203B41FA5}">
                      <a16:colId xmlns:a16="http://schemas.microsoft.com/office/drawing/2014/main" val="2164666487"/>
                    </a:ext>
                  </a:extLst>
                </a:gridCol>
                <a:gridCol w="493776">
                  <a:extLst>
                    <a:ext uri="{9D8B030D-6E8A-4147-A177-3AD203B41FA5}">
                      <a16:colId xmlns:a16="http://schemas.microsoft.com/office/drawing/2014/main" val="381103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4415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https://quintly-eu-image-storage.s3.amazonaws.com/60b0c1ceafa7b1885479f8b118a661a3/1194e342d2d2c88fe88acfb5d22dfcd1.jpg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2133926"/>
                  </a:ext>
                </a:extLst>
              </a:tr>
            </a:tbl>
          </a:graphicData>
        </a:graphic>
      </p:graphicFrame>
      <p:sp>
        <p:nvSpPr>
          <p:cNvPr id="4" name="Text Placeholder 3">
            <a:extLst>
              <a:ext uri="{FF2B5EF4-FFF2-40B4-BE49-F238E27FC236}">
                <a16:creationId xmlns:a16="http://schemas.microsoft.com/office/drawing/2014/main" id="{BFD48875-C9A3-4979-B430-854D684F687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09548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D514F-D836-402B-AA5D-3E19FD9542DD}"/>
              </a:ext>
            </a:extLst>
          </p:cNvPr>
          <p:cNvSpPr>
            <a:spLocks noGrp="1"/>
          </p:cNvSpPr>
          <p:nvPr>
            <p:ph type="title"/>
          </p:nvPr>
        </p:nvSpPr>
        <p:spPr/>
        <p:txBody>
          <a:bodyPr/>
          <a:lstStyle/>
          <a:p>
            <a:r>
              <a:rPr lang="en-US"/>
              <a:t>Instagram Posts Table (mit Shares) | lokalzeit - 17 of 23</a:t>
            </a:r>
          </a:p>
        </p:txBody>
      </p:sp>
      <p:graphicFrame>
        <p:nvGraphicFramePr>
          <p:cNvPr id="5" name="Table Placeholder 4">
            <a:extLst>
              <a:ext uri="{FF2B5EF4-FFF2-40B4-BE49-F238E27FC236}">
                <a16:creationId xmlns:a16="http://schemas.microsoft.com/office/drawing/2014/main" id="{5E0C37B1-09D4-427A-BC80-CECC6C9C56FF}"/>
              </a:ext>
            </a:extLst>
          </p:cNvPr>
          <p:cNvGraphicFramePr>
            <a:graphicFrameLocks noGrp="1"/>
          </p:cNvGraphicFramePr>
          <p:nvPr>
            <p:ph type="tbl" sz="quarter" idx="13"/>
            <p:extLst>
              <p:ext uri="{D42A27DB-BD31-4B8C-83A1-F6EECF244321}">
                <p14:modId xmlns:p14="http://schemas.microsoft.com/office/powerpoint/2010/main" val="3164749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289982"/>
                    </a:ext>
                  </a:extLst>
                </a:gridCol>
                <a:gridCol w="1069847">
                  <a:extLst>
                    <a:ext uri="{9D8B030D-6E8A-4147-A177-3AD203B41FA5}">
                      <a16:colId xmlns:a16="http://schemas.microsoft.com/office/drawing/2014/main" val="2584771727"/>
                    </a:ext>
                  </a:extLst>
                </a:gridCol>
                <a:gridCol w="1399031">
                  <a:extLst>
                    <a:ext uri="{9D8B030D-6E8A-4147-A177-3AD203B41FA5}">
                      <a16:colId xmlns:a16="http://schemas.microsoft.com/office/drawing/2014/main" val="1619373579"/>
                    </a:ext>
                  </a:extLst>
                </a:gridCol>
                <a:gridCol w="493776">
                  <a:extLst>
                    <a:ext uri="{9D8B030D-6E8A-4147-A177-3AD203B41FA5}">
                      <a16:colId xmlns:a16="http://schemas.microsoft.com/office/drawing/2014/main" val="2549753261"/>
                    </a:ext>
                  </a:extLst>
                </a:gridCol>
                <a:gridCol w="493776">
                  <a:extLst>
                    <a:ext uri="{9D8B030D-6E8A-4147-A177-3AD203B41FA5}">
                      <a16:colId xmlns:a16="http://schemas.microsoft.com/office/drawing/2014/main" val="1043934018"/>
                    </a:ext>
                  </a:extLst>
                </a:gridCol>
                <a:gridCol w="493776">
                  <a:extLst>
                    <a:ext uri="{9D8B030D-6E8A-4147-A177-3AD203B41FA5}">
                      <a16:colId xmlns:a16="http://schemas.microsoft.com/office/drawing/2014/main" val="4162151258"/>
                    </a:ext>
                  </a:extLst>
                </a:gridCol>
                <a:gridCol w="493776">
                  <a:extLst>
                    <a:ext uri="{9D8B030D-6E8A-4147-A177-3AD203B41FA5}">
                      <a16:colId xmlns:a16="http://schemas.microsoft.com/office/drawing/2014/main" val="2825035869"/>
                    </a:ext>
                  </a:extLst>
                </a:gridCol>
                <a:gridCol w="493776">
                  <a:extLst>
                    <a:ext uri="{9D8B030D-6E8A-4147-A177-3AD203B41FA5}">
                      <a16:colId xmlns:a16="http://schemas.microsoft.com/office/drawing/2014/main" val="4109325615"/>
                    </a:ext>
                  </a:extLst>
                </a:gridCol>
                <a:gridCol w="493776">
                  <a:extLst>
                    <a:ext uri="{9D8B030D-6E8A-4147-A177-3AD203B41FA5}">
                      <a16:colId xmlns:a16="http://schemas.microsoft.com/office/drawing/2014/main" val="748833676"/>
                    </a:ext>
                  </a:extLst>
                </a:gridCol>
                <a:gridCol w="493776">
                  <a:extLst>
                    <a:ext uri="{9D8B030D-6E8A-4147-A177-3AD203B41FA5}">
                      <a16:colId xmlns:a16="http://schemas.microsoft.com/office/drawing/2014/main" val="2991099474"/>
                    </a:ext>
                  </a:extLst>
                </a:gridCol>
                <a:gridCol w="493776">
                  <a:extLst>
                    <a:ext uri="{9D8B030D-6E8A-4147-A177-3AD203B41FA5}">
                      <a16:colId xmlns:a16="http://schemas.microsoft.com/office/drawing/2014/main" val="2385826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3071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https://quintly-eu-image-storage.s3.amazonaws.com/60b0c1ceafa7b1885479f8b118a661a3/58e20d2ed228fcbe711c77f51154bbbf.jpg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0236445"/>
                  </a:ext>
                </a:extLst>
              </a:tr>
            </a:tbl>
          </a:graphicData>
        </a:graphic>
      </p:graphicFrame>
      <p:sp>
        <p:nvSpPr>
          <p:cNvPr id="4" name="Text Placeholder 3">
            <a:extLst>
              <a:ext uri="{FF2B5EF4-FFF2-40B4-BE49-F238E27FC236}">
                <a16:creationId xmlns:a16="http://schemas.microsoft.com/office/drawing/2014/main" id="{9E80BB13-D46D-4D8B-9CA2-212C4B34100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85293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4E51-C1E6-4D7E-A053-9E71AB7041F8}"/>
              </a:ext>
            </a:extLst>
          </p:cNvPr>
          <p:cNvSpPr>
            <a:spLocks noGrp="1"/>
          </p:cNvSpPr>
          <p:nvPr>
            <p:ph type="title"/>
          </p:nvPr>
        </p:nvSpPr>
        <p:spPr/>
        <p:txBody>
          <a:bodyPr/>
          <a:lstStyle/>
          <a:p>
            <a:r>
              <a:rPr lang="en-US"/>
              <a:t>Instagram Posts Table (mit Shares) | lokalzeit - 18 of 23</a:t>
            </a:r>
          </a:p>
        </p:txBody>
      </p:sp>
      <p:graphicFrame>
        <p:nvGraphicFramePr>
          <p:cNvPr id="5" name="Table Placeholder 4">
            <a:extLst>
              <a:ext uri="{FF2B5EF4-FFF2-40B4-BE49-F238E27FC236}">
                <a16:creationId xmlns:a16="http://schemas.microsoft.com/office/drawing/2014/main" id="{6E3C97D8-9BE0-4CF7-8F33-4D4C6BFBF120}"/>
              </a:ext>
            </a:extLst>
          </p:cNvPr>
          <p:cNvGraphicFramePr>
            <a:graphicFrameLocks noGrp="1"/>
          </p:cNvGraphicFramePr>
          <p:nvPr>
            <p:ph type="tbl" sz="quarter" idx="13"/>
            <p:extLst>
              <p:ext uri="{D42A27DB-BD31-4B8C-83A1-F6EECF244321}">
                <p14:modId xmlns:p14="http://schemas.microsoft.com/office/powerpoint/2010/main" val="151667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302029"/>
                    </a:ext>
                  </a:extLst>
                </a:gridCol>
                <a:gridCol w="1069847">
                  <a:extLst>
                    <a:ext uri="{9D8B030D-6E8A-4147-A177-3AD203B41FA5}">
                      <a16:colId xmlns:a16="http://schemas.microsoft.com/office/drawing/2014/main" val="1016448145"/>
                    </a:ext>
                  </a:extLst>
                </a:gridCol>
                <a:gridCol w="1399031">
                  <a:extLst>
                    <a:ext uri="{9D8B030D-6E8A-4147-A177-3AD203B41FA5}">
                      <a16:colId xmlns:a16="http://schemas.microsoft.com/office/drawing/2014/main" val="1811956259"/>
                    </a:ext>
                  </a:extLst>
                </a:gridCol>
                <a:gridCol w="493776">
                  <a:extLst>
                    <a:ext uri="{9D8B030D-6E8A-4147-A177-3AD203B41FA5}">
                      <a16:colId xmlns:a16="http://schemas.microsoft.com/office/drawing/2014/main" val="2408445762"/>
                    </a:ext>
                  </a:extLst>
                </a:gridCol>
                <a:gridCol w="493776">
                  <a:extLst>
                    <a:ext uri="{9D8B030D-6E8A-4147-A177-3AD203B41FA5}">
                      <a16:colId xmlns:a16="http://schemas.microsoft.com/office/drawing/2014/main" val="2502809371"/>
                    </a:ext>
                  </a:extLst>
                </a:gridCol>
                <a:gridCol w="493776">
                  <a:extLst>
                    <a:ext uri="{9D8B030D-6E8A-4147-A177-3AD203B41FA5}">
                      <a16:colId xmlns:a16="http://schemas.microsoft.com/office/drawing/2014/main" val="3053808959"/>
                    </a:ext>
                  </a:extLst>
                </a:gridCol>
                <a:gridCol w="493776">
                  <a:extLst>
                    <a:ext uri="{9D8B030D-6E8A-4147-A177-3AD203B41FA5}">
                      <a16:colId xmlns:a16="http://schemas.microsoft.com/office/drawing/2014/main" val="1857292168"/>
                    </a:ext>
                  </a:extLst>
                </a:gridCol>
                <a:gridCol w="493776">
                  <a:extLst>
                    <a:ext uri="{9D8B030D-6E8A-4147-A177-3AD203B41FA5}">
                      <a16:colId xmlns:a16="http://schemas.microsoft.com/office/drawing/2014/main" val="3147195323"/>
                    </a:ext>
                  </a:extLst>
                </a:gridCol>
                <a:gridCol w="493776">
                  <a:extLst>
                    <a:ext uri="{9D8B030D-6E8A-4147-A177-3AD203B41FA5}">
                      <a16:colId xmlns:a16="http://schemas.microsoft.com/office/drawing/2014/main" val="1251084337"/>
                    </a:ext>
                  </a:extLst>
                </a:gridCol>
                <a:gridCol w="493776">
                  <a:extLst>
                    <a:ext uri="{9D8B030D-6E8A-4147-A177-3AD203B41FA5}">
                      <a16:colId xmlns:a16="http://schemas.microsoft.com/office/drawing/2014/main" val="313991415"/>
                    </a:ext>
                  </a:extLst>
                </a:gridCol>
                <a:gridCol w="493776">
                  <a:extLst>
                    <a:ext uri="{9D8B030D-6E8A-4147-A177-3AD203B41FA5}">
                      <a16:colId xmlns:a16="http://schemas.microsoft.com/office/drawing/2014/main" val="270968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2135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https://quintly-eu-image-storage.s3.amazonaws.com/60b0c1ceafa7b1885479f8b118a661a3/8a0d353f934f4415ff37de39631f8707.jpg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55524331"/>
                  </a:ext>
                </a:extLst>
              </a:tr>
            </a:tbl>
          </a:graphicData>
        </a:graphic>
      </p:graphicFrame>
      <p:sp>
        <p:nvSpPr>
          <p:cNvPr id="4" name="Text Placeholder 3">
            <a:extLst>
              <a:ext uri="{FF2B5EF4-FFF2-40B4-BE49-F238E27FC236}">
                <a16:creationId xmlns:a16="http://schemas.microsoft.com/office/drawing/2014/main" id="{BC74243A-6749-41BA-859D-7C662E1C5D8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060689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5BADF-26D0-4C4A-B729-4145DBCD9080}"/>
              </a:ext>
            </a:extLst>
          </p:cNvPr>
          <p:cNvSpPr>
            <a:spLocks noGrp="1"/>
          </p:cNvSpPr>
          <p:nvPr>
            <p:ph type="title"/>
          </p:nvPr>
        </p:nvSpPr>
        <p:spPr/>
        <p:txBody>
          <a:bodyPr/>
          <a:lstStyle/>
          <a:p>
            <a:r>
              <a:rPr lang="en-US"/>
              <a:t>Instagram Posts Table (mit Shares) | lokalzeit - 19 of 23</a:t>
            </a:r>
          </a:p>
        </p:txBody>
      </p:sp>
      <p:graphicFrame>
        <p:nvGraphicFramePr>
          <p:cNvPr id="5" name="Table Placeholder 4">
            <a:extLst>
              <a:ext uri="{FF2B5EF4-FFF2-40B4-BE49-F238E27FC236}">
                <a16:creationId xmlns:a16="http://schemas.microsoft.com/office/drawing/2014/main" id="{5BB7506E-2EEF-4205-8157-7E97B3D687B7}"/>
              </a:ext>
            </a:extLst>
          </p:cNvPr>
          <p:cNvGraphicFramePr>
            <a:graphicFrameLocks noGrp="1"/>
          </p:cNvGraphicFramePr>
          <p:nvPr>
            <p:ph type="tbl" sz="quarter" idx="13"/>
            <p:extLst>
              <p:ext uri="{D42A27DB-BD31-4B8C-83A1-F6EECF244321}">
                <p14:modId xmlns:p14="http://schemas.microsoft.com/office/powerpoint/2010/main" val="688030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57600876"/>
                    </a:ext>
                  </a:extLst>
                </a:gridCol>
                <a:gridCol w="1069847">
                  <a:extLst>
                    <a:ext uri="{9D8B030D-6E8A-4147-A177-3AD203B41FA5}">
                      <a16:colId xmlns:a16="http://schemas.microsoft.com/office/drawing/2014/main" val="3639093113"/>
                    </a:ext>
                  </a:extLst>
                </a:gridCol>
                <a:gridCol w="1399031">
                  <a:extLst>
                    <a:ext uri="{9D8B030D-6E8A-4147-A177-3AD203B41FA5}">
                      <a16:colId xmlns:a16="http://schemas.microsoft.com/office/drawing/2014/main" val="36696280"/>
                    </a:ext>
                  </a:extLst>
                </a:gridCol>
                <a:gridCol w="493776">
                  <a:extLst>
                    <a:ext uri="{9D8B030D-6E8A-4147-A177-3AD203B41FA5}">
                      <a16:colId xmlns:a16="http://schemas.microsoft.com/office/drawing/2014/main" val="620095494"/>
                    </a:ext>
                  </a:extLst>
                </a:gridCol>
                <a:gridCol w="493776">
                  <a:extLst>
                    <a:ext uri="{9D8B030D-6E8A-4147-A177-3AD203B41FA5}">
                      <a16:colId xmlns:a16="http://schemas.microsoft.com/office/drawing/2014/main" val="1289767973"/>
                    </a:ext>
                  </a:extLst>
                </a:gridCol>
                <a:gridCol w="493776">
                  <a:extLst>
                    <a:ext uri="{9D8B030D-6E8A-4147-A177-3AD203B41FA5}">
                      <a16:colId xmlns:a16="http://schemas.microsoft.com/office/drawing/2014/main" val="707926684"/>
                    </a:ext>
                  </a:extLst>
                </a:gridCol>
                <a:gridCol w="493776">
                  <a:extLst>
                    <a:ext uri="{9D8B030D-6E8A-4147-A177-3AD203B41FA5}">
                      <a16:colId xmlns:a16="http://schemas.microsoft.com/office/drawing/2014/main" val="1352386123"/>
                    </a:ext>
                  </a:extLst>
                </a:gridCol>
                <a:gridCol w="493776">
                  <a:extLst>
                    <a:ext uri="{9D8B030D-6E8A-4147-A177-3AD203B41FA5}">
                      <a16:colId xmlns:a16="http://schemas.microsoft.com/office/drawing/2014/main" val="4100915209"/>
                    </a:ext>
                  </a:extLst>
                </a:gridCol>
                <a:gridCol w="493776">
                  <a:extLst>
                    <a:ext uri="{9D8B030D-6E8A-4147-A177-3AD203B41FA5}">
                      <a16:colId xmlns:a16="http://schemas.microsoft.com/office/drawing/2014/main" val="203356772"/>
                    </a:ext>
                  </a:extLst>
                </a:gridCol>
                <a:gridCol w="493776">
                  <a:extLst>
                    <a:ext uri="{9D8B030D-6E8A-4147-A177-3AD203B41FA5}">
                      <a16:colId xmlns:a16="http://schemas.microsoft.com/office/drawing/2014/main" val="1684023194"/>
                    </a:ext>
                  </a:extLst>
                </a:gridCol>
                <a:gridCol w="493776">
                  <a:extLst>
                    <a:ext uri="{9D8B030D-6E8A-4147-A177-3AD203B41FA5}">
                      <a16:colId xmlns:a16="http://schemas.microsoft.com/office/drawing/2014/main" val="128301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2303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https://quintly-eu-image-storage.s3.amazonaws.com/60b0c1ceafa7b1885479f8b118a661a3/732be37902132e8ac9e7672f8f6f15f3.jpg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1450216"/>
                  </a:ext>
                </a:extLst>
              </a:tr>
            </a:tbl>
          </a:graphicData>
        </a:graphic>
      </p:graphicFrame>
      <p:sp>
        <p:nvSpPr>
          <p:cNvPr id="4" name="Text Placeholder 3">
            <a:extLst>
              <a:ext uri="{FF2B5EF4-FFF2-40B4-BE49-F238E27FC236}">
                <a16:creationId xmlns:a16="http://schemas.microsoft.com/office/drawing/2014/main" id="{5FAD669E-489F-48D6-BD20-3EBD03BD5A8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075117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88108-8DF7-4E67-AD63-406FA5239EEA}"/>
              </a:ext>
            </a:extLst>
          </p:cNvPr>
          <p:cNvSpPr>
            <a:spLocks noGrp="1"/>
          </p:cNvSpPr>
          <p:nvPr>
            <p:ph type="title"/>
          </p:nvPr>
        </p:nvSpPr>
        <p:spPr/>
        <p:txBody>
          <a:bodyPr/>
          <a:lstStyle/>
          <a:p>
            <a:r>
              <a:rPr lang="en-US"/>
              <a:t>Instagram Posts Table (mit Shares) | lokalzeit - 20 of 23</a:t>
            </a:r>
          </a:p>
        </p:txBody>
      </p:sp>
      <p:graphicFrame>
        <p:nvGraphicFramePr>
          <p:cNvPr id="5" name="Table Placeholder 4">
            <a:extLst>
              <a:ext uri="{FF2B5EF4-FFF2-40B4-BE49-F238E27FC236}">
                <a16:creationId xmlns:a16="http://schemas.microsoft.com/office/drawing/2014/main" id="{4DD06D76-4ED4-4EA4-9941-830922EBF0B8}"/>
              </a:ext>
            </a:extLst>
          </p:cNvPr>
          <p:cNvGraphicFramePr>
            <a:graphicFrameLocks noGrp="1"/>
          </p:cNvGraphicFramePr>
          <p:nvPr>
            <p:ph type="tbl" sz="quarter" idx="13"/>
            <p:extLst>
              <p:ext uri="{D42A27DB-BD31-4B8C-83A1-F6EECF244321}">
                <p14:modId xmlns:p14="http://schemas.microsoft.com/office/powerpoint/2010/main" val="4544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67193053"/>
                    </a:ext>
                  </a:extLst>
                </a:gridCol>
                <a:gridCol w="1069847">
                  <a:extLst>
                    <a:ext uri="{9D8B030D-6E8A-4147-A177-3AD203B41FA5}">
                      <a16:colId xmlns:a16="http://schemas.microsoft.com/office/drawing/2014/main" val="90851116"/>
                    </a:ext>
                  </a:extLst>
                </a:gridCol>
                <a:gridCol w="1399031">
                  <a:extLst>
                    <a:ext uri="{9D8B030D-6E8A-4147-A177-3AD203B41FA5}">
                      <a16:colId xmlns:a16="http://schemas.microsoft.com/office/drawing/2014/main" val="4286864849"/>
                    </a:ext>
                  </a:extLst>
                </a:gridCol>
                <a:gridCol w="493776">
                  <a:extLst>
                    <a:ext uri="{9D8B030D-6E8A-4147-A177-3AD203B41FA5}">
                      <a16:colId xmlns:a16="http://schemas.microsoft.com/office/drawing/2014/main" val="3468610376"/>
                    </a:ext>
                  </a:extLst>
                </a:gridCol>
                <a:gridCol w="493776">
                  <a:extLst>
                    <a:ext uri="{9D8B030D-6E8A-4147-A177-3AD203B41FA5}">
                      <a16:colId xmlns:a16="http://schemas.microsoft.com/office/drawing/2014/main" val="2789951641"/>
                    </a:ext>
                  </a:extLst>
                </a:gridCol>
                <a:gridCol w="493776">
                  <a:extLst>
                    <a:ext uri="{9D8B030D-6E8A-4147-A177-3AD203B41FA5}">
                      <a16:colId xmlns:a16="http://schemas.microsoft.com/office/drawing/2014/main" val="1011735772"/>
                    </a:ext>
                  </a:extLst>
                </a:gridCol>
                <a:gridCol w="493776">
                  <a:extLst>
                    <a:ext uri="{9D8B030D-6E8A-4147-A177-3AD203B41FA5}">
                      <a16:colId xmlns:a16="http://schemas.microsoft.com/office/drawing/2014/main" val="3626021211"/>
                    </a:ext>
                  </a:extLst>
                </a:gridCol>
                <a:gridCol w="493776">
                  <a:extLst>
                    <a:ext uri="{9D8B030D-6E8A-4147-A177-3AD203B41FA5}">
                      <a16:colId xmlns:a16="http://schemas.microsoft.com/office/drawing/2014/main" val="3983636537"/>
                    </a:ext>
                  </a:extLst>
                </a:gridCol>
                <a:gridCol w="493776">
                  <a:extLst>
                    <a:ext uri="{9D8B030D-6E8A-4147-A177-3AD203B41FA5}">
                      <a16:colId xmlns:a16="http://schemas.microsoft.com/office/drawing/2014/main" val="3912480139"/>
                    </a:ext>
                  </a:extLst>
                </a:gridCol>
                <a:gridCol w="493776">
                  <a:extLst>
                    <a:ext uri="{9D8B030D-6E8A-4147-A177-3AD203B41FA5}">
                      <a16:colId xmlns:a16="http://schemas.microsoft.com/office/drawing/2014/main" val="1666720681"/>
                    </a:ext>
                  </a:extLst>
                </a:gridCol>
                <a:gridCol w="493776">
                  <a:extLst>
                    <a:ext uri="{9D8B030D-6E8A-4147-A177-3AD203B41FA5}">
                      <a16:colId xmlns:a16="http://schemas.microsoft.com/office/drawing/2014/main" val="414915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9386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https://quintly-eu-image-storage.s3.amazonaws.com/60b0c1ceafa7b1885479f8b118a661a3/853b9a57f0aaa360c2b69c23d434776a.jpg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57516333"/>
                  </a:ext>
                </a:extLst>
              </a:tr>
            </a:tbl>
          </a:graphicData>
        </a:graphic>
      </p:graphicFrame>
      <p:sp>
        <p:nvSpPr>
          <p:cNvPr id="4" name="Text Placeholder 3">
            <a:extLst>
              <a:ext uri="{FF2B5EF4-FFF2-40B4-BE49-F238E27FC236}">
                <a16:creationId xmlns:a16="http://schemas.microsoft.com/office/drawing/2014/main" id="{C98DF824-1C8B-4607-B87D-76CA13A266C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642132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9B269-C717-4FE8-867F-FA6895BD6F10}"/>
              </a:ext>
            </a:extLst>
          </p:cNvPr>
          <p:cNvSpPr>
            <a:spLocks noGrp="1"/>
          </p:cNvSpPr>
          <p:nvPr>
            <p:ph type="title"/>
          </p:nvPr>
        </p:nvSpPr>
        <p:spPr/>
        <p:txBody>
          <a:bodyPr/>
          <a:lstStyle/>
          <a:p>
            <a:r>
              <a:rPr lang="en-US"/>
              <a:t>Instagram Posts Table (mit Shares) | lokalzeit - 21 of 23</a:t>
            </a:r>
          </a:p>
        </p:txBody>
      </p:sp>
      <p:graphicFrame>
        <p:nvGraphicFramePr>
          <p:cNvPr id="5" name="Table Placeholder 4">
            <a:extLst>
              <a:ext uri="{FF2B5EF4-FFF2-40B4-BE49-F238E27FC236}">
                <a16:creationId xmlns:a16="http://schemas.microsoft.com/office/drawing/2014/main" id="{E66DE6C3-C222-4AAB-95FF-A9CEE2E2EFB2}"/>
              </a:ext>
            </a:extLst>
          </p:cNvPr>
          <p:cNvGraphicFramePr>
            <a:graphicFrameLocks noGrp="1"/>
          </p:cNvGraphicFramePr>
          <p:nvPr>
            <p:ph type="tbl" sz="quarter" idx="13"/>
            <p:extLst>
              <p:ext uri="{D42A27DB-BD31-4B8C-83A1-F6EECF244321}">
                <p14:modId xmlns:p14="http://schemas.microsoft.com/office/powerpoint/2010/main" val="429247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88173768"/>
                    </a:ext>
                  </a:extLst>
                </a:gridCol>
                <a:gridCol w="1069847">
                  <a:extLst>
                    <a:ext uri="{9D8B030D-6E8A-4147-A177-3AD203B41FA5}">
                      <a16:colId xmlns:a16="http://schemas.microsoft.com/office/drawing/2014/main" val="696582922"/>
                    </a:ext>
                  </a:extLst>
                </a:gridCol>
                <a:gridCol w="1399031">
                  <a:extLst>
                    <a:ext uri="{9D8B030D-6E8A-4147-A177-3AD203B41FA5}">
                      <a16:colId xmlns:a16="http://schemas.microsoft.com/office/drawing/2014/main" val="3265979482"/>
                    </a:ext>
                  </a:extLst>
                </a:gridCol>
                <a:gridCol w="493776">
                  <a:extLst>
                    <a:ext uri="{9D8B030D-6E8A-4147-A177-3AD203B41FA5}">
                      <a16:colId xmlns:a16="http://schemas.microsoft.com/office/drawing/2014/main" val="60984740"/>
                    </a:ext>
                  </a:extLst>
                </a:gridCol>
                <a:gridCol w="493776">
                  <a:extLst>
                    <a:ext uri="{9D8B030D-6E8A-4147-A177-3AD203B41FA5}">
                      <a16:colId xmlns:a16="http://schemas.microsoft.com/office/drawing/2014/main" val="3492257567"/>
                    </a:ext>
                  </a:extLst>
                </a:gridCol>
                <a:gridCol w="493776">
                  <a:extLst>
                    <a:ext uri="{9D8B030D-6E8A-4147-A177-3AD203B41FA5}">
                      <a16:colId xmlns:a16="http://schemas.microsoft.com/office/drawing/2014/main" val="3658342854"/>
                    </a:ext>
                  </a:extLst>
                </a:gridCol>
                <a:gridCol w="493776">
                  <a:extLst>
                    <a:ext uri="{9D8B030D-6E8A-4147-A177-3AD203B41FA5}">
                      <a16:colId xmlns:a16="http://schemas.microsoft.com/office/drawing/2014/main" val="3471639662"/>
                    </a:ext>
                  </a:extLst>
                </a:gridCol>
                <a:gridCol w="493776">
                  <a:extLst>
                    <a:ext uri="{9D8B030D-6E8A-4147-A177-3AD203B41FA5}">
                      <a16:colId xmlns:a16="http://schemas.microsoft.com/office/drawing/2014/main" val="3757987388"/>
                    </a:ext>
                  </a:extLst>
                </a:gridCol>
                <a:gridCol w="493776">
                  <a:extLst>
                    <a:ext uri="{9D8B030D-6E8A-4147-A177-3AD203B41FA5}">
                      <a16:colId xmlns:a16="http://schemas.microsoft.com/office/drawing/2014/main" val="996927505"/>
                    </a:ext>
                  </a:extLst>
                </a:gridCol>
                <a:gridCol w="493776">
                  <a:extLst>
                    <a:ext uri="{9D8B030D-6E8A-4147-A177-3AD203B41FA5}">
                      <a16:colId xmlns:a16="http://schemas.microsoft.com/office/drawing/2014/main" val="1358420602"/>
                    </a:ext>
                  </a:extLst>
                </a:gridCol>
                <a:gridCol w="493776">
                  <a:extLst>
                    <a:ext uri="{9D8B030D-6E8A-4147-A177-3AD203B41FA5}">
                      <a16:colId xmlns:a16="http://schemas.microsoft.com/office/drawing/2014/main" val="10808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6709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https://quintly-eu-image-storage.s3.amazonaws.com/60b0c1ceafa7b1885479f8b118a661a3/737afe872f68a47c052cafa80676951c.jpg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96432189"/>
                  </a:ext>
                </a:extLst>
              </a:tr>
            </a:tbl>
          </a:graphicData>
        </a:graphic>
      </p:graphicFrame>
      <p:sp>
        <p:nvSpPr>
          <p:cNvPr id="4" name="Text Placeholder 3">
            <a:extLst>
              <a:ext uri="{FF2B5EF4-FFF2-40B4-BE49-F238E27FC236}">
                <a16:creationId xmlns:a16="http://schemas.microsoft.com/office/drawing/2014/main" id="{BD9273F5-5CFC-40B9-8568-50C8B3E6C91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52702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D8F8-31E3-448C-8821-2D23D4E372F2}"/>
              </a:ext>
            </a:extLst>
          </p:cNvPr>
          <p:cNvSpPr>
            <a:spLocks noGrp="1"/>
          </p:cNvSpPr>
          <p:nvPr>
            <p:ph type="title"/>
          </p:nvPr>
        </p:nvSpPr>
        <p:spPr/>
        <p:txBody>
          <a:bodyPr/>
          <a:lstStyle/>
          <a:p>
            <a:r>
              <a:rPr lang="en-US"/>
              <a:t>Instagram Posts Table (mit Shares) | lokalzeit - 22 of 23</a:t>
            </a:r>
          </a:p>
        </p:txBody>
      </p:sp>
      <p:graphicFrame>
        <p:nvGraphicFramePr>
          <p:cNvPr id="5" name="Table Placeholder 4">
            <a:extLst>
              <a:ext uri="{FF2B5EF4-FFF2-40B4-BE49-F238E27FC236}">
                <a16:creationId xmlns:a16="http://schemas.microsoft.com/office/drawing/2014/main" id="{75C93776-87E9-482B-8302-021DF83BCA2A}"/>
              </a:ext>
            </a:extLst>
          </p:cNvPr>
          <p:cNvGraphicFramePr>
            <a:graphicFrameLocks noGrp="1"/>
          </p:cNvGraphicFramePr>
          <p:nvPr>
            <p:ph type="tbl" sz="quarter" idx="13"/>
            <p:extLst>
              <p:ext uri="{D42A27DB-BD31-4B8C-83A1-F6EECF244321}">
                <p14:modId xmlns:p14="http://schemas.microsoft.com/office/powerpoint/2010/main" val="3375273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89827334"/>
                    </a:ext>
                  </a:extLst>
                </a:gridCol>
                <a:gridCol w="1069847">
                  <a:extLst>
                    <a:ext uri="{9D8B030D-6E8A-4147-A177-3AD203B41FA5}">
                      <a16:colId xmlns:a16="http://schemas.microsoft.com/office/drawing/2014/main" val="4118922559"/>
                    </a:ext>
                  </a:extLst>
                </a:gridCol>
                <a:gridCol w="1399031">
                  <a:extLst>
                    <a:ext uri="{9D8B030D-6E8A-4147-A177-3AD203B41FA5}">
                      <a16:colId xmlns:a16="http://schemas.microsoft.com/office/drawing/2014/main" val="181655078"/>
                    </a:ext>
                  </a:extLst>
                </a:gridCol>
                <a:gridCol w="493776">
                  <a:extLst>
                    <a:ext uri="{9D8B030D-6E8A-4147-A177-3AD203B41FA5}">
                      <a16:colId xmlns:a16="http://schemas.microsoft.com/office/drawing/2014/main" val="2648554255"/>
                    </a:ext>
                  </a:extLst>
                </a:gridCol>
                <a:gridCol w="493776">
                  <a:extLst>
                    <a:ext uri="{9D8B030D-6E8A-4147-A177-3AD203B41FA5}">
                      <a16:colId xmlns:a16="http://schemas.microsoft.com/office/drawing/2014/main" val="553307726"/>
                    </a:ext>
                  </a:extLst>
                </a:gridCol>
                <a:gridCol w="493776">
                  <a:extLst>
                    <a:ext uri="{9D8B030D-6E8A-4147-A177-3AD203B41FA5}">
                      <a16:colId xmlns:a16="http://schemas.microsoft.com/office/drawing/2014/main" val="3572526974"/>
                    </a:ext>
                  </a:extLst>
                </a:gridCol>
                <a:gridCol w="493776">
                  <a:extLst>
                    <a:ext uri="{9D8B030D-6E8A-4147-A177-3AD203B41FA5}">
                      <a16:colId xmlns:a16="http://schemas.microsoft.com/office/drawing/2014/main" val="1776117313"/>
                    </a:ext>
                  </a:extLst>
                </a:gridCol>
                <a:gridCol w="493776">
                  <a:extLst>
                    <a:ext uri="{9D8B030D-6E8A-4147-A177-3AD203B41FA5}">
                      <a16:colId xmlns:a16="http://schemas.microsoft.com/office/drawing/2014/main" val="1529366827"/>
                    </a:ext>
                  </a:extLst>
                </a:gridCol>
                <a:gridCol w="493776">
                  <a:extLst>
                    <a:ext uri="{9D8B030D-6E8A-4147-A177-3AD203B41FA5}">
                      <a16:colId xmlns:a16="http://schemas.microsoft.com/office/drawing/2014/main" val="1929822977"/>
                    </a:ext>
                  </a:extLst>
                </a:gridCol>
                <a:gridCol w="493776">
                  <a:extLst>
                    <a:ext uri="{9D8B030D-6E8A-4147-A177-3AD203B41FA5}">
                      <a16:colId xmlns:a16="http://schemas.microsoft.com/office/drawing/2014/main" val="2845665457"/>
                    </a:ext>
                  </a:extLst>
                </a:gridCol>
                <a:gridCol w="493776">
                  <a:extLst>
                    <a:ext uri="{9D8B030D-6E8A-4147-A177-3AD203B41FA5}">
                      <a16:colId xmlns:a16="http://schemas.microsoft.com/office/drawing/2014/main" val="119918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757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https://quintly-eu-image-storage.s3.amazonaws.com/60b0c1ceafa7b1885479f8b118a661a3/9c1544ec5acf99ecd60090db6e25e59d.jpg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95887005"/>
                  </a:ext>
                </a:extLst>
              </a:tr>
            </a:tbl>
          </a:graphicData>
        </a:graphic>
      </p:graphicFrame>
      <p:sp>
        <p:nvSpPr>
          <p:cNvPr id="4" name="Text Placeholder 3">
            <a:extLst>
              <a:ext uri="{FF2B5EF4-FFF2-40B4-BE49-F238E27FC236}">
                <a16:creationId xmlns:a16="http://schemas.microsoft.com/office/drawing/2014/main" id="{C23B2A8E-E481-4CB0-A3D8-3EE28BABD9B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18342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0FA76-DC7D-404E-8D63-5CF38866A2B6}"/>
              </a:ext>
            </a:extLst>
          </p:cNvPr>
          <p:cNvSpPr>
            <a:spLocks noGrp="1"/>
          </p:cNvSpPr>
          <p:nvPr>
            <p:ph type="title"/>
          </p:nvPr>
        </p:nvSpPr>
        <p:spPr/>
        <p:txBody>
          <a:bodyPr/>
          <a:lstStyle/>
          <a:p>
            <a:r>
              <a:rPr lang="en-US"/>
              <a:t>Instagram Posts Table (mit Shares) | lokalzeit - 23 of 23</a:t>
            </a:r>
          </a:p>
        </p:txBody>
      </p:sp>
      <p:graphicFrame>
        <p:nvGraphicFramePr>
          <p:cNvPr id="5" name="Table Placeholder 4">
            <a:extLst>
              <a:ext uri="{FF2B5EF4-FFF2-40B4-BE49-F238E27FC236}">
                <a16:creationId xmlns:a16="http://schemas.microsoft.com/office/drawing/2014/main" id="{9D6AD4F7-7248-40D4-BF5C-84CA4E64C346}"/>
              </a:ext>
            </a:extLst>
          </p:cNvPr>
          <p:cNvGraphicFramePr>
            <a:graphicFrameLocks noGrp="1"/>
          </p:cNvGraphicFramePr>
          <p:nvPr>
            <p:ph type="tbl" sz="quarter" idx="13"/>
            <p:extLst>
              <p:ext uri="{D42A27DB-BD31-4B8C-83A1-F6EECF244321}">
                <p14:modId xmlns:p14="http://schemas.microsoft.com/office/powerpoint/2010/main" val="1455102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24891956"/>
                    </a:ext>
                  </a:extLst>
                </a:gridCol>
                <a:gridCol w="1069847">
                  <a:extLst>
                    <a:ext uri="{9D8B030D-6E8A-4147-A177-3AD203B41FA5}">
                      <a16:colId xmlns:a16="http://schemas.microsoft.com/office/drawing/2014/main" val="1641081150"/>
                    </a:ext>
                  </a:extLst>
                </a:gridCol>
                <a:gridCol w="1399031">
                  <a:extLst>
                    <a:ext uri="{9D8B030D-6E8A-4147-A177-3AD203B41FA5}">
                      <a16:colId xmlns:a16="http://schemas.microsoft.com/office/drawing/2014/main" val="1652311497"/>
                    </a:ext>
                  </a:extLst>
                </a:gridCol>
                <a:gridCol w="493776">
                  <a:extLst>
                    <a:ext uri="{9D8B030D-6E8A-4147-A177-3AD203B41FA5}">
                      <a16:colId xmlns:a16="http://schemas.microsoft.com/office/drawing/2014/main" val="799356928"/>
                    </a:ext>
                  </a:extLst>
                </a:gridCol>
                <a:gridCol w="493776">
                  <a:extLst>
                    <a:ext uri="{9D8B030D-6E8A-4147-A177-3AD203B41FA5}">
                      <a16:colId xmlns:a16="http://schemas.microsoft.com/office/drawing/2014/main" val="82979545"/>
                    </a:ext>
                  </a:extLst>
                </a:gridCol>
                <a:gridCol w="493776">
                  <a:extLst>
                    <a:ext uri="{9D8B030D-6E8A-4147-A177-3AD203B41FA5}">
                      <a16:colId xmlns:a16="http://schemas.microsoft.com/office/drawing/2014/main" val="2566021087"/>
                    </a:ext>
                  </a:extLst>
                </a:gridCol>
                <a:gridCol w="493776">
                  <a:extLst>
                    <a:ext uri="{9D8B030D-6E8A-4147-A177-3AD203B41FA5}">
                      <a16:colId xmlns:a16="http://schemas.microsoft.com/office/drawing/2014/main" val="1729459574"/>
                    </a:ext>
                  </a:extLst>
                </a:gridCol>
                <a:gridCol w="493776">
                  <a:extLst>
                    <a:ext uri="{9D8B030D-6E8A-4147-A177-3AD203B41FA5}">
                      <a16:colId xmlns:a16="http://schemas.microsoft.com/office/drawing/2014/main" val="2919360314"/>
                    </a:ext>
                  </a:extLst>
                </a:gridCol>
                <a:gridCol w="493776">
                  <a:extLst>
                    <a:ext uri="{9D8B030D-6E8A-4147-A177-3AD203B41FA5}">
                      <a16:colId xmlns:a16="http://schemas.microsoft.com/office/drawing/2014/main" val="3011351134"/>
                    </a:ext>
                  </a:extLst>
                </a:gridCol>
                <a:gridCol w="493776">
                  <a:extLst>
                    <a:ext uri="{9D8B030D-6E8A-4147-A177-3AD203B41FA5}">
                      <a16:colId xmlns:a16="http://schemas.microsoft.com/office/drawing/2014/main" val="2256031940"/>
                    </a:ext>
                  </a:extLst>
                </a:gridCol>
                <a:gridCol w="493776">
                  <a:extLst>
                    <a:ext uri="{9D8B030D-6E8A-4147-A177-3AD203B41FA5}">
                      <a16:colId xmlns:a16="http://schemas.microsoft.com/office/drawing/2014/main" val="248513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8224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https://quintly-eu-image-storage.s3.amazonaws.com/60b0c1ceafa7b1885479f8b118a661a3/beb0aceda4fe807d38fb28a2d219bc00.jpg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56236671"/>
                  </a:ext>
                </a:extLst>
              </a:tr>
            </a:tbl>
          </a:graphicData>
        </a:graphic>
      </p:graphicFrame>
      <p:sp>
        <p:nvSpPr>
          <p:cNvPr id="4" name="Text Placeholder 3">
            <a:extLst>
              <a:ext uri="{FF2B5EF4-FFF2-40B4-BE49-F238E27FC236}">
                <a16:creationId xmlns:a16="http://schemas.microsoft.com/office/drawing/2014/main" id="{781C0A9B-4EC4-4F97-A7A1-8C136884C58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601741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4222</Words>
  <Application>Microsoft Office PowerPoint</Application>
  <PresentationFormat>On-screen Show (4:3)</PresentationFormat>
  <Paragraphs>540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(mit Shares) | lokalzeit - 1 of 23</vt:lpstr>
      <vt:lpstr>Instagram Posts Table (mit Shares) | lokalzeit - 2 of 23</vt:lpstr>
      <vt:lpstr>Instagram Posts Table (mit Shares) | lokalzeit - 3 of 23</vt:lpstr>
      <vt:lpstr>Instagram Posts Table (mit Shares) | lokalzeit - 4 of 23</vt:lpstr>
      <vt:lpstr>Instagram Posts Table (mit Shares) | lokalzeit - 5 of 23</vt:lpstr>
      <vt:lpstr>Instagram Posts Table (mit Shares) | lokalzeit - 6 of 23</vt:lpstr>
      <vt:lpstr>Instagram Posts Table (mit Shares) | lokalzeit - 7 of 23</vt:lpstr>
      <vt:lpstr>Instagram Posts Table (mit Shares) | lokalzeit - 8 of 23</vt:lpstr>
      <vt:lpstr>Instagram Posts Table (mit Shares) | lokalzeit - 9 of 23</vt:lpstr>
      <vt:lpstr>Instagram Posts Table (mit Shares) | lokalzeit - 10 of 23</vt:lpstr>
      <vt:lpstr>Instagram Posts Table (mit Shares) | lokalzeit - 11 of 23</vt:lpstr>
      <vt:lpstr>Instagram Posts Table (mit Shares) | lokalzeit - 12 of 23</vt:lpstr>
      <vt:lpstr>Instagram Posts Table (mit Shares) | lokalzeit - 13 of 23</vt:lpstr>
      <vt:lpstr>Instagram Posts Table (mit Shares) | lokalzeit - 14 of 23</vt:lpstr>
      <vt:lpstr>Instagram Posts Table (mit Shares) | lokalzeit - 15 of 23</vt:lpstr>
      <vt:lpstr>Instagram Posts Table (mit Shares) | lokalzeit - 16 of 23</vt:lpstr>
      <vt:lpstr>Instagram Posts Table (mit Shares) | lokalzeit - 17 of 23</vt:lpstr>
      <vt:lpstr>Instagram Posts Table (mit Shares) | lokalzeit - 18 of 23</vt:lpstr>
      <vt:lpstr>Instagram Posts Table (mit Shares) | lokalzeit - 19 of 23</vt:lpstr>
      <vt:lpstr>Instagram Posts Table (mit Shares) | lokalzeit - 20 of 23</vt:lpstr>
      <vt:lpstr>Instagram Posts Table (mit Shares) | lokalzeit - 21 of 23</vt:lpstr>
      <vt:lpstr>Instagram Posts Table (mit Shares) | lokalzeit - 22 of 23</vt:lpstr>
      <vt:lpstr>Instagram Posts Table (mit Shares) | lokalzeit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23</dc:title>
  <dc:creator>Frederik Born</dc:creator>
  <cp:lastModifiedBy>Frederik Born</cp:lastModifiedBy>
  <cp:revision>1</cp:revision>
  <dcterms:created xsi:type="dcterms:W3CDTF">2025-07-08T09:12:33Z</dcterms:created>
  <dcterms:modified xsi:type="dcterms:W3CDTF">2025-07-08T09:15:33Z</dcterms:modified>
</cp:coreProperties>
</file>