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0F87D-6932-4AA9-964B-01B913585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E60C00-54FB-404B-8A51-5AD6B9BD3A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755188"/>
              </p:ext>
            </p:extLst>
          </p:nvPr>
        </p:nvGraphicFramePr>
        <p:xfrm>
          <a:off x="457200" y="1731963"/>
          <a:ext cx="7818120" cy="91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72159498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262160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6668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7342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6472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5981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0723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216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- 2025-07-01 19:44:18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s0mygktMA5IgAiI6CZIDnQCmMC0wvfFi8HBi8~tplv-tiktokx-dmt-logoccm:300:400:tos-no1a-i-0068-no/o8WrAIzIDhIOyAOQAyAQjPeLfeDbTCIILGOFAU.jpeg?dr=9231&amp;refresh_token=e0fa5b08&amp;x-expires=1751882400&amp;x-signature=9pwG5JcRfdJIaZVbzXrFwvP6Wsc%3D&amp;t=bacd0480&amp;ps=933b5bde&amp;shp=d05b14bd&amp;shcp=8aecc5ac&amp;idc=useast2b&amp;s=TIKTOK_FOR_DEVELOPER&amp;sc=cover&amp;biz_tag=tt_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1386990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407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8C199-9753-4091-B23B-BF44655D92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2005780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C3754-26FE-41CC-A571-435CB86D2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4F53EB-1AFD-4644-A0C6-5971AFC4F1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6410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8083324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106732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9487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7076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4978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4979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0825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56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- 2025-06-24 14:59:11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QaQkDs2QCLPqNo1D7LIADGRItAjeVQQQeetIU~tplv-tiktokx-dmt-logoccm:300:400:tos-no1a-i-0068-no/okIfooABfACMAEDdERXaEbIgvFR3qWzAjkEEFQ.jpeg?dr=9231&amp;refresh_token=2379a2f5&amp;x-expires=1751882400&amp;x-signature=49oXIFruovYFx8K2hmBjRMJF5kI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527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3EE6B9-3A3F-44DD-98F5-F13A4E3577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541159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C2EC3-B170-46C1-AD70-FDC5362BD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EF08DA-B46E-4BD9-99FB-8FC4313C09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9603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84264282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061239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890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031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0876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7189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1766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734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- 2025-06-27 15:01:47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0qtQIQMit8LKf7ClQSeIreQjdXcnjAvzpDgFA~tplv-tiktokx-dmt-logoccm:300:400:tos-no1a-i-0068-no/o0f6em5AFACEAEgCrpDLkoQjXIAYqlRbpFWECs.jpeg?dr=9231&amp;refresh_token=e9d5768d&amp;x-expires=1751882400&amp;x-signature=gBhybXJlQplloLp0rhLMB5MRfI8%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824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072CFC-5F28-4E75-B485-06AABA9900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2866296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1827B-4630-4489-AEA4-934648C21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D71537-DB9C-4B38-9A33-75CD1A70DA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953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422640187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384236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4467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4959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4758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7375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4513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621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- 2025-07-04 10:09:56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sB0MFBvICAiDB9kfCAwIizi18n6nJnWFBVIyj~tplv-tiktokx-dmt-logoccm:300:400:tos-no1a-i-0068-no/oYAAFEFokESAAR4IxknfCFjZBDzI54EnyQfjvg.jpeg?dr=9231&amp;refresh_token=515cfd9f&amp;x-expires=1751882400&amp;x-signature=eXkXXdc6a0w162OnWh27S0MeKzs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297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42A18-1CF5-4779-B854-55E321AFED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162286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7C1FD-EA16-4EC4-947F-267D1F201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78CDA0-AE94-41AF-86C9-D8CB11D83A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4451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14439790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39994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7359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2438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670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405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1043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905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- 2025-06-25 10:29:30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wIGQtBfSAh2IDRJgrWLIgWAIFI2bTHEfAeLjs~tplv-tiktokx-dmt-logoccm:300:400:tos-no1a-i-0068-no/oUAB3p0fRoEHBkFCCbDbbNF7A2tWgAfEBlsAIE.jpeg?dr=9231&amp;refresh_token=584f53b2&amp;x-expires=1751882400&amp;x-signature=PXkxqNRigcA%2Fx%2B5vBu6k%2FwmDrZk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799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6F27D-F919-48B6-A2A1-707087698C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3096515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D83A2-7BBD-48DD-802B-7492A68AC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8FEDED-AB58-4BA6-9760-7E759F1AE9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702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04114394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702921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4237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3098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9325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8787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7984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309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- 2025-07-01 10:29:10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shvvIyBgIYr8CZ9xjpbFAhiBGnOaBnFi03Ej~tplv-tiktokx-dmt-logoccm:300:400:tos-no1a-i-0068-no/owAjBA1LipPEVGyiOxFa1KYnBAIaBiZcJBRAE.jpeg?dr=9231&amp;refresh_token=2d0d2456&amp;x-expires=1751882400&amp;x-signature=vf0INSWpPBHHCu2ZWPmDbs%2FgOR8%3D&amp;t=bacd0480&amp;ps=933b5bde&amp;shp=d05b14bd&amp;shcp=8aecc5ac&amp;idc=useast2b&amp;s=TIKTOK_FOR_DEVELOPER&amp;sc=cover&amp;biz_tag=tt_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29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EE0DDE-0356-475B-ADA6-98219A9B6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1373697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65C37-89E2-4D2D-8701-2FF15B671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- 7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73E9BF-9B8B-4BE2-A097-F882EB2026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8487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28937088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423612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8000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8078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1297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6342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8729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714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- 2025-07-03 10:39:44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MAZvtQrBiIdxOFm4aBsYZvA7E6GDZWvBi1IX~tplv-tiktokx-dmt-logoccm:300:400:tos-no1a-i-0068-no/oUk8kFDVREFfIQAPCMEI4HCAgA1g5wA4ZofS0D.jpeg?dr=9231&amp;refresh_token=cafe3beb&amp;x-expires=1751882400&amp;x-signature=olMqJDSYY9YCxCkjUWmT0hAGfJ0%3D&amp;t=bacd0480&amp;ps=933b5bde&amp;shp=d05b14bd&amp;shcp=8aecc5ac&amp;idc=useast2b&amp;sc=cover&amp;biz_tag=tt_video&amp;s=TIKTOK_FOR_DEVELO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153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2195A-9CEE-4870-A0DF-49DD8CCDD9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2388235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CAAAC-6D32-4CB1-A617-BF14058B1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- 8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4831E5-5EB8-40BB-84D0-3375121D1D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101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406405884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467284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7030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3206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87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8994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6683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1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- 2025-06-30 16:53:50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kexjaFGQIfPL25LUSQIFGgDxQoWIh9eAAjLLj~tplv-tiktokx-dmt-logoccm:300:400:tos-no1a-i-0068-no/oMPCCM9SXIAVPALLYKpJifAuxwi2NBBB0E7IAi.jpeg?dr=9231&amp;refresh_token=f22de788&amp;x-expires=1751882400&amp;x-signature=mpFMsN9tZrm%2BLJlt17Z2IXmhnHA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814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FF707-3AB8-4222-A1AA-7E5BCAA6E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1671032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FBC18-8420-4477-AE17-C565F493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- 9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2ACE21-2A0C-4511-864F-779B868FC3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7150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57217289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183628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2386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8643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6684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2824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4006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100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- 2025-07-02 11:05:59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gBaR6D9ZVPfW5Z9kCQfkrOECr4FIEohFIgAn6~tplv-tiktokx-dmt-logoccm:300:400:tos-no1a-i-0068-no/oovzip9BiAAdKBkAYEABwFaaTBIbvRQmdEn2G.jpeg?dr=9231&amp;refresh_token=9c4ec650&amp;x-expires=1751882400&amp;x-signature=BqbGKK4IexrXFOPBccOsfiY4IDA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323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707BF-2D0C-4212-A01A-9DB4369A2D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700681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66505-FC2A-474B-923E-77FF7EDF4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- 10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D0A577-070C-4747-A246-E6CA3105DF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3688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89806830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789051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1341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6445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0275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4020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976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886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- 2025-06-23 11:06:44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UQRkkoARerbrgyyDFQGwWFa7DDB5gfmEMESPk~tplv-tiktokx-dmt-logoccm:300:400:tos-no1a-i-0068-no/ocAYB8AO1XF4GESIBZIEaZiABkAWlY0piIvBg.jpeg?dr=9231&amp;refresh_token=0d4dda25&amp;x-expires=1751882400&amp;x-signature=EDEUc%2BXKLJyKA%2Bk9QkPeBWWWxSs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03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F747-C22C-424A-B993-E660280CEA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1903259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1008B-4D69-4DD4-8546-25ED1CD76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E0B2D0-A9C1-487F-994F-2BF7C305D3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7026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22295307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361861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9052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6442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6958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5933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3577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627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- 2025-06-30 11:35:53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8PERoJtYrMEEtevFAQB19mf17kgjFQDGxkB2l~tplv-tiktokx-dmt-logoccm:300:400:tos-no1a-i-0068-no/oUIDoYA2xl4lECPAtjpFmnAAEBknimAEfgfFRW.jpeg?dr=9231&amp;refresh_token=fcf6becc&amp;x-expires=1751882400&amp;x-signature=PdxbskOIOlc28F2rXyzV%2BmmMtOM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906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F791F-EF1E-4889-A427-D1C49FAE29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1361248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6EE41-0615-4243-833E-830739BF6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ED40F1-A15F-4A5F-BE0F-7138E3BA75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2010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506786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10615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6000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4295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4730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5660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1913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846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- 2025-06-25 14:57:19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AD1jkD8thffEDX8bmDeIJ5EFrjFIIQiLIAAju~tplv-tiktokx-dmt-logoccm:300:400:tos-no1a-i-0068-no/oIqbjf8AQEIAIALf8FtFDBIEImDAs7AMuAfiic.jpeg?dr=9231&amp;refresh_token=c3ec337b&amp;x-expires=1751882400&amp;x-signature=1x%2FrQ5u1nD8HZy%2F0drr%2B1y%2BHhoM%3D&amp;t=bacd0480&amp;ps=933b5bde&amp;shp=d05b14bd&amp;shcp=8aecc5ac&amp;idc=useast2b&amp;s=TIKTOK_FOR_DEVELOPER&amp;sc=cover&amp;biz_tag=tt_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197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A2ECF-4026-4BE7-A4EF-FAD5B561F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2356644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64F09-0940-47E0-86DA-5540143E5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A8C8A9-D53B-4D29-A186-7273E5A4D3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9634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10695033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92119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1244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9690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3050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6972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0119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161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- 2025-06-26 15:05:34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8CESJFXvQDSExDAVKbgfsEiodQDRnKFkfaURB~tplv-tiktokx-dmt-logoccm:300:400:tos-no1a-i-0068-no/och8zbDcEFAWIvCXxAEkAREAF8U7fRedoUZBgr.jpeg?dr=9231&amp;refresh_token=2e256eec&amp;x-expires=1751882400&amp;x-signature=p2v%2F0fQP%2BE820xuTkIOkQaGo%2BtU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933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19DB78-BB1D-4DB4-9B4B-9521622A8D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3414947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8763F-F3A7-4B9B-89AB-79258DC17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FC91D3-9EF8-4C27-B3EB-01B1AF4E63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2361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11575644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917616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769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7587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1438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4786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4377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500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- 2025-07-04 15:22:52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MPOwg3ERQ9A2kEfqLQHL9DoIQOFEFi9BgfWqZ~tplv-tiktokx-dmt-logoccm:300:400:tos-no1a-i-0068-no/oIIvyAjIELAeaIBnAQAAptneIFLtO1zG6ZvXRf.jpeg?dr=9231&amp;refresh_token=f441848a&amp;x-expires=1751882400&amp;x-signature=AnHsgsFGu8qZkUoRP8u9ZNPgSHc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833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DC48E-9274-4834-B43A-B6BECC4A1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2507006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D6782-06D2-4EC1-B21E-7FD7DF1BB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8BBC2C-0E6B-48EE-92C4-0F8A1E23EB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5887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75495979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3577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9265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3377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9819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5801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5308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597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- 2025-07-01 16:04:44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kAG2I9RQL7fqFrQAGDDW2oxLbSgIgejfInNPo~tplv-tiktokx-dmt-logoccm:300:400:tos-no1a-i-0068-no/oUdyEOCoFgAIqBRdAiyvvANAje9BYiyVfkj6oE.jpeg?dr=9231&amp;refresh_token=d6c37115&amp;x-expires=1751882400&amp;x-signature=m7jd9XBMRFy%2Fi%2BIhdWezcjuuLYs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571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7D30C-6309-409A-B340-0A88E6E266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2755729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D2BB1-B5AE-4422-941B-7C3E00F5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4EE1FB-91E5-4972-8744-B6B763B45A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5387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57469917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215038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9808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0180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7201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167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6767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643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- 2025-07-05 10:32:00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IyjMzoZIBp4li0BhYaEXAZiD1aGksIiOwPCB~tplv-tiktokx-dmt-logoccm:300:400:tos-no1a-i-0068-no/oAASXf8eGhIMGQW3K6Gj4vL4AfooAAzQ7eiAgR.jpeg?dr=9231&amp;refresh_token=586c01a0&amp;x-expires=1751882400&amp;x-signature=srbdn3ZmGDjIA%2Bvsw4vsnpjet9Q%3D&amp;t=bacd0480&amp;ps=933b5bde&amp;shp=d05b14bd&amp;shcp=8aecc5ac&amp;idc=useast2b&amp;sc=cover&amp;biz_tag=tt_video&amp;s=TIKTOK_FOR_DEVELO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169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99CB1-A3AC-498E-BD1D-399F7504ED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33570001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1918</Words>
  <Application>Microsoft Office PowerPoint</Application>
  <PresentationFormat>On-screen Show (4:3)</PresentationFormat>
  <Paragraphs>256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Tiktok Videos Table | @wdrlokalzeit - 1 of 16</vt:lpstr>
      <vt:lpstr>Tiktok Videos Table | @wdrlokalzeit - 2 of 16</vt:lpstr>
      <vt:lpstr>Tiktok Videos Table | @wdrlokalzeit - 3 of 16</vt:lpstr>
      <vt:lpstr>Tiktok Videos Table | @wdrlokalzeit - 4 of 16</vt:lpstr>
      <vt:lpstr>Tiktok Videos Table | @wdrlokalzeit - 5 of 16</vt:lpstr>
      <vt:lpstr>Tiktok Videos Table | @wdrlokalzeit - 6 of 16</vt:lpstr>
      <vt:lpstr>Tiktok Videos Table | @wdrlokalzeit - 7 of 16</vt:lpstr>
      <vt:lpstr>Tiktok Videos Table | @wdrlokalzeit - 8 of 16</vt:lpstr>
      <vt:lpstr>Tiktok Videos Table | @wdrlokalzeit - 9 of 16</vt:lpstr>
      <vt:lpstr>Tiktok Videos Table | @wdrlokalzeit - 10 of 16</vt:lpstr>
      <vt:lpstr>Tiktok Videos Table | @wdrlokalzeit - 11 of 16</vt:lpstr>
      <vt:lpstr>Tiktok Videos Table | @wdrlokalzeit - 12 of 16</vt:lpstr>
      <vt:lpstr>Tiktok Videos Table | @wdrlokalzeit - 13 of 16</vt:lpstr>
      <vt:lpstr>Tiktok Videos Table | @wdrlokalzeit - 14 of 16</vt:lpstr>
      <vt:lpstr>Tiktok Videos Table | @wdrlokalzeit - 15 of 16</vt:lpstr>
      <vt:lpstr>Tiktok Videos Table | @wdrlokalzeit - 16 of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@wdrlokalzeit - 1 of 16</dc:title>
  <dc:creator>Frederik Born</dc:creator>
  <cp:lastModifiedBy>Frederik Born</cp:lastModifiedBy>
  <cp:revision>1</cp:revision>
  <dcterms:created xsi:type="dcterms:W3CDTF">2025-07-06T13:58:22Z</dcterms:created>
  <dcterms:modified xsi:type="dcterms:W3CDTF">2025-07-06T13:59:15Z</dcterms:modified>
</cp:coreProperties>
</file>