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19243-423D-48B1-B65C-1D7C0148D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220A3-2E5F-4B21-8B32-0557D7920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008071"/>
              </p:ext>
            </p:extLst>
          </p:nvPr>
        </p:nvGraphicFramePr>
        <p:xfrm>
          <a:off x="457200" y="1731963"/>
          <a:ext cx="7735824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704934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625620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5179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025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5935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4237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224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6802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0415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- 2025-06-22 15:48:04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Britta aus Münster hatte komische Schmerzen in den Beinen – der vermeintliche Eisenmangel stellt sich als tödliche Krankheit ALS heraus.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8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- 2025-06-21 18:34:02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Kerstin kommen alle sicher zur Party und wieder zurück. 🎉🥳🚕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93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- 2025-06-22 07:40:05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“Heinzis” sind eine richtige Mutmacher-Familie! Im Netz zeigen Marva und Mario aus Dinslaken den Alltag mit ihrer schwerstbehinderten Tochter Merle. 👨🏻👩🏼👩🏼‍🦽‍➡️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47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DCED2-ED8C-49FA-B701-BF21D7C95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1506963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29E7-B6FD-4F05-9577-BA0C03295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64D94-075F-4C0D-B667-E1C3D1489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282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5430688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926376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521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9011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6608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0876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585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0580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8039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0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- 2025-06-19 17:45:09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Paimann hat sich in der "No Go-Area" durchgesetzt. Sein Imbiss ist in einer Unterführung am Bonner Hauptbahnhof. Mit ihm kamen Sauberkeit, Licht und Sicherheit in den Tunnel. Unschöne Arbeiten gibts aber immer noch.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7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- 2025-06-17 13:59:03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Macht die Stadt Duisburg jetzt Ernst? Wer ohne genügend Kotbeutel spazieren geht, muss vielleicht bald zahlen. 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25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- 2025-06-18 09:55:05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Yurii (10) und Yevhen (12) sind bei einer Explosion in der Ukraine schwer verbrannt worden. Trotz ihrer schweren Verletzungen lassen sie sich nicht ihre Träume nehmen. 💝⚽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631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3B800-5CD0-4571-9004-C9737A57E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136355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0B85-B5F4-4305-80FB-7098CA309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81165-2D37-4924-B058-AD3E4CD27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266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8070471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906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4813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787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7166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895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4412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6501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3352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5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- 2025-06-20 18:04:05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Freddy wäre fast nie wieder Bus gefahren??? 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4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- 2025-06-19 11:05:08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Anne und Kalli muss niemand im Freibad Billerbeck auf Eis und Pommes verzichten 🍦🍟❤️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5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- 2025-06-22 16:54:03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der Flut ist in Blessem vieles weg – auch die Kneipe. Jetzt wird dank Reben-Patenschaften der Weinberg zum neuen Treffpunkt. 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95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FB591-9F0B-4E59-BD6D-4F65BA203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29948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C62C5-82CB-460D-B307-8BEAEDA2A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494CE1-8420-40C8-B536-0DAD90963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959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1734503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23190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8939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8445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150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5387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4803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315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8314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91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- 2025-06-16 12:50:09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Schülerinnen und Schüler unterstützen in Wuppertal an einem Tag die Polizei: Nach der Geschwindigkeitskontrolle verteilen die nämlich Denk- und Dankzettel! 🚨🚔👮‍♂️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93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- 2025-06-18 16:03:03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Erik lässt die Reifen glühen! 🚴‍♂️ Beim "Stadtradeln" in Lengerich will er unbedingt 500 km erreichen. Schon vor dem Ende der Aktion hat er 540 km geknackt! 💪
Die Aktion soll den Radverkehr, Klimaschutz und die Lebensqualität fördern.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969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F6B76-DCAC-4B69-9577-ACB0E9B60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3967779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E3983-B879-4647-999D-037B002DB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F5455A-5924-4923-B853-9DEBB5AF7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024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1624159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73759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2272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8319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4346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2785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6724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0735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334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2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- 2025-06-21 12:23:04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1964 werden auf Margaretes Minigolfplatz in Halver die Bälle eingelocht. 🏌️‍♀️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52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- 2025-06-16 16:25:03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Noah war als Kind selbst Krebspatient, deswegen liegt ihm die Aktion so am Herzen.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87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- 2025-06-19 07:56:06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Erdbeerkuchen-Aktion in dem Duisburger Café ist schon legendär: Zuletzt kamen rund 1.500 Euro zusammen. 🍓🍰🤑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- 2025-06-17 10:11:05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Bielefeld bekommt bald Essen aus Heidelberg – da hat aber nicht jeder Bock drauf.🥕🥔🍅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646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0443F-E696-415C-A582-4459641C6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00388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E0E77-AF04-4284-B71F-61828EE40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1C3885-51C6-416C-B7BB-53EA81D13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225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2427817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84594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1917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4074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1760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2715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3109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3588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6437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72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- 2025-06-19 16:52:05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Vom Hörsaal zum Hightech-Startup: Sercan hat im Studium eine Marktlücke gefunden. 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38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- 2025-06-22 12:58:04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Igelhilfe in Krefeld ist am Limit! Die Ursache für viele lebensbedrohliche Verletzungen sind Mähroboter 🦔💔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26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- 2025-06-17 16:02:35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Bad Oeynhausen kämpft Grace ums Überleben – sie zeigt allen wie stark ein kleines Herz sein kann. 🫀🙏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344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0C42B-98D4-4F7B-A3CE-478A94658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964957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1C9D-3832-4CC7-AAEE-48EBC65D4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4C58A-485D-474B-A657-AD0A4B27DF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536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3388756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33801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4051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4043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1209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0444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3587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4437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5749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28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- 2025-06-21 15:03:03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Schwimmkurse im Eifelbad in Bad Münstereifel sind erstmal gerettet! Die Gerüste der Stützen werden jetzt noch verkleidet, damit sich niemand verletzt 🏊‍♀️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53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- 2025-06-17 17:04:03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 mehr wir über Freddy erfahren, desto besser finden wir ihn 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71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- 2025-06-19 14:23:04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Ups, das war ein teures Missgeschick von der Stadt Bad Honnef! 🙈 Hätte Christine die Stühle neu nachgekauft, hätte das rund 21.000 Euro gekostet.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630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69778-2782-4AFE-BB1B-090FE3C18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21890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B3900-042C-45D6-BBCF-49D664714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A9755F-ADC4-4BC0-972A-9C7C8BB6D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526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3929074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961864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4643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7530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5260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8276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5596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7210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9660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3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- 2025-06-16 18:03:07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Daniel und alle anderen Pendler zwischen Köln und Gerolstein können endlich wieder den Zug nehmen. 🎉🚉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8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- 2025-06-20 16:12:01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Vermisst ihr zufällig einen reiselustigen Ziegenbock? In Dinslaken wurde einer gefunden. 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7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- 2025-06-21 13:42:03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"Pottpourri" in Bottrop hat Salvatore mit seiner Lernschwäche eine Ausbildung bekommen und ist sehr zufrieden mit seinem neuen Alltag. 👨‍🍳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84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3AC1B-E9CF-48F9-A593-9CA91B61B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2602811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31200-F6FD-447E-8740-669009C9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BD9E4-00DE-45B9-B549-E4C732C35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389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3839451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17930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8529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3219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4325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5619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2547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263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923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- 2025-06-17 07:45:05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Dortmunder Kreuzviertel herrscht chronische Parkplatznot: es gibt einfach zu wenig Stellplätze.  Bei einem Feuerwehreinsatz hätte das vor kurzem fatale Folgen haben können... 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176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E8BED-E4A8-4719-A461-0971CD4FF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16/06/2025 - 22/06/2025</a:t>
            </a:r>
          </a:p>
        </p:txBody>
      </p:sp>
    </p:spTree>
    <p:extLst>
      <p:ext uri="{BB962C8B-B14F-4D97-AF65-F5344CB8AC3E}">
        <p14:creationId xmlns:p14="http://schemas.microsoft.com/office/powerpoint/2010/main" val="3501041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1327</Words>
  <Application>Microsoft Office PowerPoint</Application>
  <PresentationFormat>On-screen Show (4:3)</PresentationFormat>
  <Paragraphs>323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Alle Posts und Reels (Anhang) | WDR Lokalzeit - 1 of 9</vt:lpstr>
      <vt:lpstr>Facebook Alle Posts und Reels (Anhang) | WDR Lokalzeit - 2 of 9</vt:lpstr>
      <vt:lpstr>Facebook Alle Posts und Reels (Anhang) | WDR Lokalzeit - 3 of 9</vt:lpstr>
      <vt:lpstr>Facebook Alle Posts und Reels (Anhang) | WDR Lokalzeit - 4 of 9</vt:lpstr>
      <vt:lpstr>Facebook Alle Posts und Reels (Anhang) | WDR Lokalzeit - 5 of 9</vt:lpstr>
      <vt:lpstr>Facebook Alle Posts und Reels (Anhang) | WDR Lokalzeit - 6 of 9</vt:lpstr>
      <vt:lpstr>Facebook Alle Posts und Reels (Anhang) | WDR Lokalzeit - 7 of 9</vt:lpstr>
      <vt:lpstr>Facebook Alle Posts und Reels (Anhang) | WDR Lokalzeit - 8 of 9</vt:lpstr>
      <vt:lpstr>Facebook Alle Posts und Reels (Anhang) | WDR Lokalzeit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Alle Posts und Reels (Anhang) | WDR Lokalzeit - 1 of 9</dc:title>
  <dc:creator>Frederik Born</dc:creator>
  <cp:lastModifiedBy>Frederik Born</cp:lastModifiedBy>
  <cp:revision>1</cp:revision>
  <dcterms:created xsi:type="dcterms:W3CDTF">2025-06-24T15:25:22Z</dcterms:created>
  <dcterms:modified xsi:type="dcterms:W3CDTF">2025-06-24T15:27:19Z</dcterms:modified>
</cp:coreProperties>
</file>