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83" autoAdjust="0"/>
    <p:restoredTop sz="94692" autoAdjust="0"/>
  </p:normalViewPr>
  <p:slideViewPr>
    <p:cSldViewPr snapToGrid="0">
      <p:cViewPr varScale="1">
        <p:scale>
          <a:sx n="95" d="100"/>
          <a:sy n="95" d="100"/>
        </p:scale>
        <p:origin x="102" y="37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6/23/2025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6/23/2025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6/23/2025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6/23/2025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6/23/2025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6/23/2025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6/23/2025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6/23/2025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6/23/2025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6/23/2025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2F0B31-EDF7-42F9-B922-AC301D2BC8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@wdrlokalzeit - 1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68DF3F4-8783-48BE-9288-9AF034C2279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77059325"/>
              </p:ext>
            </p:extLst>
          </p:nvPr>
        </p:nvGraphicFramePr>
        <p:xfrm>
          <a:off x="457200" y="1731963"/>
          <a:ext cx="7818120" cy="919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4">
                  <a:extLst>
                    <a:ext uri="{9D8B030D-6E8A-4147-A177-3AD203B41FA5}">
                      <a16:colId xmlns:a16="http://schemas.microsoft.com/office/drawing/2014/main" val="1101618004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14625405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891282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661713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992191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460993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381478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92154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@wdrlokalzeit - 2025-06-20 15:19:35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16-pu-sign-no.tiktokcdn-eu.com/tos-no1a-i-photomode-no/42fa866109db427e842dda02276d8ec9~tplv-photomode-image-cover:640:0:q70.webp?dr=1350&amp;refresh_token=1983fad4&amp;x-expires=1751925600&amp;x-signature=N8w1pTnKb0CjeNm1%2BnOUEMCHnoE%3D&amp;t=5897f7ec&amp;ps=d5b8ac02&amp;shp=d05b14bd&amp;shcp=8aecc5ac&amp;idc=useast2b&amp;s=TIKTOK_FOR_DEVELOPER&amp;biz_tag=tt_photomode&amp;sc=cov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95582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885801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11.16 %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68572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F1E16E-735C-415C-B3E6-9EFE8CB095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09/06/2025 - 22/06/2025</a:t>
            </a:r>
          </a:p>
        </p:txBody>
      </p:sp>
    </p:spTree>
    <p:extLst>
      <p:ext uri="{BB962C8B-B14F-4D97-AF65-F5344CB8AC3E}">
        <p14:creationId xmlns:p14="http://schemas.microsoft.com/office/powerpoint/2010/main" val="4335113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76984C-0137-4E2B-BCC8-3C67A3011E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@wdrlokalzeit - 2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064075D-8B08-4F37-AC54-2C29B8F95B1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358600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4">
                  <a:extLst>
                    <a:ext uri="{9D8B030D-6E8A-4147-A177-3AD203B41FA5}">
                      <a16:colId xmlns:a16="http://schemas.microsoft.com/office/drawing/2014/main" val="304372785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8980614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488678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70741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636802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394403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344550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90939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@wdrlokalzeit - 2025-06-13 15:24:03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16-pu-sign-no.tiktokcdn-eu.com/tos-no1a-p-0037-no/oYgVrjDQfmYTxLYFQYqGOANIIpLeA13f5gRuIE~tplv-tiktokx-dmt-logoccm:300:400:tos-no1a-i-0068-no/ocIIMS0AhQlEH4IMBCEW5JiBiAABvwf6iJCAFn.jpeg?dr=9231&amp;refresh_token=938cf1c1&amp;x-expires=1750716000&amp;x-signature=2lbBrnz1syFZph%2BlAd5Y%2BSGcVY0%3D&amp;t=bacd0480&amp;ps=933b5bde&amp;shp=d05b14bd&amp;shcp=8aecc5ac&amp;idc=useast2b&amp;biz_tag=tt_video&amp;s=TIKTOK_FOR_DEVELOPER&amp;sc=cov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24050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484029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5.15 %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53150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8CEAEF-7832-4D43-9B05-4CE860A012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09/06/2025 - 22/06/2025</a:t>
            </a:r>
          </a:p>
        </p:txBody>
      </p:sp>
    </p:spTree>
    <p:extLst>
      <p:ext uri="{BB962C8B-B14F-4D97-AF65-F5344CB8AC3E}">
        <p14:creationId xmlns:p14="http://schemas.microsoft.com/office/powerpoint/2010/main" val="40672502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1617FC-2B65-4F1C-A0C5-0687B68ADE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@wdrlokalzeit - 3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9DFBBED-0933-4607-9D2F-667C7AF25D9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869913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4">
                  <a:extLst>
                    <a:ext uri="{9D8B030D-6E8A-4147-A177-3AD203B41FA5}">
                      <a16:colId xmlns:a16="http://schemas.microsoft.com/office/drawing/2014/main" val="3522575749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16607385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767766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257406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908111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072351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797719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30125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@wdrlokalzeit - 2025-06-17 10:30:21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16-pu-sign-no.tiktokcdn-eu.com/tos-no1a-p-0037-no/ok6EsTCzQ1hEkGUBXifDfF4RdvAFKYSgI4XoQv~tplv-tiktokx-dmt-logoccm:300:400:tos-no1a-i-0068-no/oce5RA4UkIAp9EIQBoFfLFAINJlAebE4jAD5Ia.jpeg?dr=9231&amp;refresh_token=c813a34b&amp;x-expires=1750716000&amp;x-signature=Gq84IO2hoyFlFptPqxjrEtr48KM%3D&amp;t=bacd0480&amp;ps=933b5bde&amp;shp=d05b14bd&amp;shcp=8aecc5ac&amp;idc=useast2b&amp;biz_tag=tt_video&amp;s=TIKTOK_FOR_DEVELOPER&amp;sc=cov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20664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247626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8.99 %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31156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5B2FD5-CECD-404F-9ACE-F6F07A5D2B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09/06/2025 - 22/06/2025</a:t>
            </a:r>
          </a:p>
        </p:txBody>
      </p:sp>
    </p:spTree>
    <p:extLst>
      <p:ext uri="{BB962C8B-B14F-4D97-AF65-F5344CB8AC3E}">
        <p14:creationId xmlns:p14="http://schemas.microsoft.com/office/powerpoint/2010/main" val="19208968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FFA544-F107-4C03-93D8-8D44C18B5F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@wdrlokalzeit - 4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A5AF80D-7053-49AD-98DC-72B14722F2E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813902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4">
                  <a:extLst>
                    <a:ext uri="{9D8B030D-6E8A-4147-A177-3AD203B41FA5}">
                      <a16:colId xmlns:a16="http://schemas.microsoft.com/office/drawing/2014/main" val="1417173931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32987325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286489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44555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039165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483353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390869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16364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@wdrlokalzeit - 2025-06-20 10:43:36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16-pu-sign-no.tiktokcdn-eu.com/tos-no1a-p-0037-no/o0RJwwECIE7BtTGFRHoEVDzBVI6fkV9fgAnFtR~tplv-tiktokx-dmt-logoccm:300:400:tos-no1a-i-0068-no/oIQ59AIGQFPQvAeLIAAj4AI3ILAqeqfAhjQmCv.jpeg?dr=9231&amp;refresh_token=c4b49763&amp;x-expires=1750716000&amp;x-signature=2M%2F2re4CaOEPbgmknZ1miyF2fUw%3D&amp;t=bacd0480&amp;ps=933b5bde&amp;shp=d05b14bd&amp;shcp=8aecc5ac&amp;idc=useast2b&amp;biz_tag=tt_video&amp;s=TIKTOK_FOR_DEVELOPER&amp;sc=cov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180852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6.09 %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31825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5670DF-1CE9-4DCA-BC46-C5EE225B66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09/06/2025 - 22/06/2025</a:t>
            </a:r>
          </a:p>
        </p:txBody>
      </p:sp>
    </p:spTree>
    <p:extLst>
      <p:ext uri="{BB962C8B-B14F-4D97-AF65-F5344CB8AC3E}">
        <p14:creationId xmlns:p14="http://schemas.microsoft.com/office/powerpoint/2010/main" val="6846156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2F2930-EEAF-43F4-98BA-C7F05203BF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@wdrlokalzeit - 5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9EAAD26-43CB-495B-BEF8-0C530546676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314023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4">
                  <a:extLst>
                    <a:ext uri="{9D8B030D-6E8A-4147-A177-3AD203B41FA5}">
                      <a16:colId xmlns:a16="http://schemas.microsoft.com/office/drawing/2014/main" val="2101791577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39225753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793152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631837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858256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680688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220504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18394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@wdrlokalzeit - 2025-06-12 15:19:48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16-pu-sign-no.tiktokcdn-eu.com/tos-no1a-p-0037-no/oIpIqUXlJBMahoLAaxfA8pQZQrAej8YLITeaTD~tplv-tiktokx-dmt-logoccm:300:400:tos-no1a-i-0068-no/ocgTeAGKGpCWfLGWh7flfAQRAIRVK3LQAAU0I4.jpeg?dr=9231&amp;refresh_token=1ce4a6fc&amp;x-expires=1750716000&amp;x-signature=E0P2w8j%2FqLvFQwWYI7HUyjsChS8%3D&amp;t=bacd0480&amp;ps=933b5bde&amp;shp=d05b14bd&amp;shcp=8aecc5ac&amp;idc=useast2b&amp;biz_tag=tt_video&amp;s=TIKTOK_FOR_DEVELOPER&amp;sc=cov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111650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5.74 %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98222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F5D79D-AB8E-4550-84B3-D2DC235BCC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09/06/2025 - 22/06/2025</a:t>
            </a:r>
          </a:p>
        </p:txBody>
      </p:sp>
    </p:spTree>
    <p:extLst>
      <p:ext uri="{BB962C8B-B14F-4D97-AF65-F5344CB8AC3E}">
        <p14:creationId xmlns:p14="http://schemas.microsoft.com/office/powerpoint/2010/main" val="25406456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30BCBD-4A30-4AAB-944C-0150AF0293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@wdrlokalzeit - 6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79A259D-6EDB-4C30-8EFE-BC30C55B605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509110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4">
                  <a:extLst>
                    <a:ext uri="{9D8B030D-6E8A-4147-A177-3AD203B41FA5}">
                      <a16:colId xmlns:a16="http://schemas.microsoft.com/office/drawing/2014/main" val="2089030623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32670494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585828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879511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179914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965711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315878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50813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@wdrlokalzeit - 2025-06-16 15:32:41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16-pu-sign-no.tiktokcdn-eu.com/tos-no1a-p-0037-no/oExiMCA8IwIyJ2wP6fwwQIAp0PiHwBtJKCiwAC~tplv-tiktokx-dmt-logoccm:300:400:tos-no1a-i-0068-no/oMDIXoAFHWzkAFIAFQfvjKAAnQQc8LlMgAcefU.jpeg?dr=9231&amp;refresh_token=0bc1bafc&amp;x-expires=1750716000&amp;x-signature=vR5EQQ6laabwqWzc9rhNxCzozuo%3D&amp;t=bacd0480&amp;ps=933b5bde&amp;shp=d05b14bd&amp;shcp=8aecc5ac&amp;idc=useast2b&amp;biz_tag=tt_video&amp;s=TIKTOK_FOR_DEVELOPER&amp;sc=cov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89809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3.64 %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36440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233838-CE50-403C-9AA8-89CC41E420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09/06/2025 - 22/06/2025</a:t>
            </a:r>
          </a:p>
        </p:txBody>
      </p:sp>
    </p:spTree>
    <p:extLst>
      <p:ext uri="{BB962C8B-B14F-4D97-AF65-F5344CB8AC3E}">
        <p14:creationId xmlns:p14="http://schemas.microsoft.com/office/powerpoint/2010/main" val="7266658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ABA7B1-092C-4E27-A4DF-B9814BAF30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@wdrlokalzeit - 7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F0C90CA-76E0-4C86-AA23-52848F1FE3B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355916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4">
                  <a:extLst>
                    <a:ext uri="{9D8B030D-6E8A-4147-A177-3AD203B41FA5}">
                      <a16:colId xmlns:a16="http://schemas.microsoft.com/office/drawing/2014/main" val="29761480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5955543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089830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056751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96339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969221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447987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51288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@wdrlokalzeit - 2025-06-09 10:55:28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16-pu-sign-no.tiktokcdn-eu.com/tos-no1a-p-0037-no/okw9Wi1H0CnPotN7ABAaZLQIiECIyIfIYCHDGR~tplv-tiktokx-dmt-logoccm:300:400:tos-no1a-i-0068-no/oMpGI1Ko0ESACACyoBIiIBCiIyBAz7AOfwvOXZ.jpeg?dr=9231&amp;refresh_token=746b71ec&amp;x-expires=1750716000&amp;x-signature=Hf2Q4ZZLhxKV8dtHFLKyDHLQmpw%3D&amp;t=bacd0480&amp;ps=933b5bde&amp;shp=d05b14bd&amp;shcp=8aecc5ac&amp;idc=useast2b&amp;biz_tag=tt_video&amp;s=TIKTOK_FOR_DEVELOPER&amp;sc=cov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2.52 %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60582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D5B549-F947-4422-A690-8417A7476B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09/06/2025 - 22/06/2025</a:t>
            </a:r>
          </a:p>
        </p:txBody>
      </p:sp>
    </p:spTree>
    <p:extLst>
      <p:ext uri="{BB962C8B-B14F-4D97-AF65-F5344CB8AC3E}">
        <p14:creationId xmlns:p14="http://schemas.microsoft.com/office/powerpoint/2010/main" val="35929308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3572F4-0B31-456A-B5C8-B5AAA75FC4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@wdrlokalzeit - 8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77E0A5C-A7E6-44AF-A44A-3CB7C1923A9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342323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4">
                  <a:extLst>
                    <a:ext uri="{9D8B030D-6E8A-4147-A177-3AD203B41FA5}">
                      <a16:colId xmlns:a16="http://schemas.microsoft.com/office/drawing/2014/main" val="1238545405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27272640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335843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552909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664287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232364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986077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66441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@wdrlokalzeit - 2025-06-09 18:10:18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16-pu-sign-no.tiktokcdn-eu.com/tos-no1a-i-photomode-no/cfb06594b82f4960bea608780cc2c5b7~tplv-photomode-image-cover:640:0:q70.webp?dr=1350&amp;refresh_token=08d9b900&amp;x-expires=1751925600&amp;x-signature=N4%2Bxcw3SLPpwonhZTiEdT7KL1lo%3D&amp;t=5897f7ec&amp;ps=d5b8ac02&amp;shp=d05b14bd&amp;shcp=8aecc5ac&amp;idc=useast2b&amp;s=TIKTOK_FOR_DEVELOPER&amp;biz_tag=tt_photomode&amp;sc=cov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04981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B0EFE7-06D5-4459-BC65-F3E05AD782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09/06/2025 - 22/06/2025</a:t>
            </a:r>
          </a:p>
        </p:txBody>
      </p:sp>
    </p:spTree>
    <p:extLst>
      <p:ext uri="{BB962C8B-B14F-4D97-AF65-F5344CB8AC3E}">
        <p14:creationId xmlns:p14="http://schemas.microsoft.com/office/powerpoint/2010/main" val="2828823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12408E-1091-4C00-92C8-79A65342F6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@wdrlokalzeit - 9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BAC29C5-232F-4E97-A576-AFF72B1B03D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660557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4">
                  <a:extLst>
                    <a:ext uri="{9D8B030D-6E8A-4147-A177-3AD203B41FA5}">
                      <a16:colId xmlns:a16="http://schemas.microsoft.com/office/drawing/2014/main" val="3842509847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31182079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179335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314644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125258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59230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831149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35079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@wdrlokalzeit - 2025-06-18 10:57:30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16-pu-sign-no.tiktokcdn-eu.com/tos-no1a-p-0037-no/okfjk0EAFJBESLgm00DmkoQ3UQr5dfR6nF2EqZ~tplv-tiktokx-dmt-logoccm:300:400:tos-no1a-i-0068-no/os2QAKpIUnAfLaQ8FLPxIiIAkGH3ejAejAF7CI.jpeg?dr=9231&amp;refresh_token=aa598116&amp;x-expires=1750716000&amp;x-signature=VMdnRwEoNIVXkPh1VTnavvLLTTw%3D&amp;t=bacd0480&amp;ps=933b5bde&amp;shp=d05b14bd&amp;shcp=8aecc5ac&amp;idc=useast2b&amp;biz_tag=tt_video&amp;s=TIKTOK_FOR_DEVELOPER&amp;sc=cov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12.65 %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02374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925C2F-2A58-4B66-828E-D1EAE6AC76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09/06/2025 - 22/06/2025</a:t>
            </a:r>
          </a:p>
        </p:txBody>
      </p:sp>
    </p:spTree>
    <p:extLst>
      <p:ext uri="{BB962C8B-B14F-4D97-AF65-F5344CB8AC3E}">
        <p14:creationId xmlns:p14="http://schemas.microsoft.com/office/powerpoint/2010/main" val="11521988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7E200-D3A9-479C-BA70-D00A60E7BD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@wdrlokalzeit - 10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64F4699-510E-4220-AFC0-EC6DDC47DB7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075650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4">
                  <a:extLst>
                    <a:ext uri="{9D8B030D-6E8A-4147-A177-3AD203B41FA5}">
                      <a16:colId xmlns:a16="http://schemas.microsoft.com/office/drawing/2014/main" val="3463788929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29395926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124064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213182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688396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486321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059179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9921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@wdrlokalzeit - 2025-06-10 15:28:21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16-pu-sign-no.tiktokcdn-eu.com/tos-no1a-p-0037-no/oMISPEEB1IvF9BwY2ahIgCBJd59iBwdiAWMiZ~tplv-tiktokx-dmt-logoccm:300:400:tos-no1a-i-0068-no/owiIZJII5B2UAQBuBwfJi5ASAlEKvAM5CBJ0MC.jpeg?dr=9231&amp;refresh_token=086b77ab&amp;x-expires=1750716000&amp;x-signature=1Zwt7wyRfbQLnZmqo%2BXt%2B3eZeCI%3D&amp;t=bacd0480&amp;ps=933b5bde&amp;shp=d05b14bd&amp;shcp=8aecc5ac&amp;idc=useast2b&amp;biz_tag=tt_video&amp;s=TIKTOK_FOR_DEVELOPER&amp;sc=cov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7.86 %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86150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0F946C-F11D-4E87-A304-DDB5727998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09/06/2025 - 22/06/2025</a:t>
            </a:r>
          </a:p>
        </p:txBody>
      </p:sp>
    </p:spTree>
    <p:extLst>
      <p:ext uri="{BB962C8B-B14F-4D97-AF65-F5344CB8AC3E}">
        <p14:creationId xmlns:p14="http://schemas.microsoft.com/office/powerpoint/2010/main" val="3953655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3AA990-316B-4959-94BA-A1F47FB698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@wdrlokalzeit - 11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1E5FD4D-95AA-4650-B0FE-E3399012018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812753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4">
                  <a:extLst>
                    <a:ext uri="{9D8B030D-6E8A-4147-A177-3AD203B41FA5}">
                      <a16:colId xmlns:a16="http://schemas.microsoft.com/office/drawing/2014/main" val="1632839258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23131108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701211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383642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63501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986156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036995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30194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@wdrlokalzeit - 2025-06-17 15:19:30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16-pu-sign-no.tiktokcdn-eu.com/tos-no1a-i-photomode-no/6e99365925ff463e81d20bb576a3e519~tplv-photomode-image-cover:640:0:q70.webp?dr=1350&amp;refresh_token=277de0bf&amp;x-expires=1751925600&amp;x-signature=ADrpvKg%2FCVUx8YmaX4E8XV7FfBE%3D&amp;t=5897f7ec&amp;ps=d5b8ac02&amp;shp=d05b14bd&amp;shcp=8aecc5ac&amp;idc=useast2b&amp;s=TIKTOK_FOR_DEVELOPER&amp;biz_tag=tt_photomode&amp;sc=cov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2.49 %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95643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57F0BD-37FF-4A23-9D6C-DB2059FAA3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09/06/2025 - 22/06/2025</a:t>
            </a:r>
          </a:p>
        </p:txBody>
      </p:sp>
    </p:spTree>
    <p:extLst>
      <p:ext uri="{BB962C8B-B14F-4D97-AF65-F5344CB8AC3E}">
        <p14:creationId xmlns:p14="http://schemas.microsoft.com/office/powerpoint/2010/main" val="9661743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4FDD47-8081-4F0F-B3AC-42BB9B813F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@wdrlokalzeit - 12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2BF5CC8-6C32-4780-B599-554A16A4CDD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662559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4">
                  <a:extLst>
                    <a:ext uri="{9D8B030D-6E8A-4147-A177-3AD203B41FA5}">
                      <a16:colId xmlns:a16="http://schemas.microsoft.com/office/drawing/2014/main" val="1462748107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29009728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864725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301910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492618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000085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048559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93068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@wdrlokalzeit - 2025-06-11 15:19:25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16-pu-sign-no.tiktokcdn-eu.com/tos-no1a-i-photomode-no/7eace51aa1ee457498b3bf57f93532bf~tplv-photomode-image-cover:640:0:q70.webp?dr=1350&amp;refresh_token=91f346a1&amp;x-expires=1751925600&amp;x-signature=f0QoAxOpL2aa9f5a%2FCvfMORruIk%3D&amp;t=5897f7ec&amp;ps=d5b8ac02&amp;shp=d05b14bd&amp;shcp=8aecc5ac&amp;idc=useast2b&amp;s=TIKTOK_FOR_DEVELOPER&amp;biz_tag=tt_photomode&amp;sc=cov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3.79 %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7021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0CDD60-107F-4777-B93E-38E993295F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09/06/2025 - 22/06/2025</a:t>
            </a:r>
          </a:p>
        </p:txBody>
      </p:sp>
    </p:spTree>
    <p:extLst>
      <p:ext uri="{BB962C8B-B14F-4D97-AF65-F5344CB8AC3E}">
        <p14:creationId xmlns:p14="http://schemas.microsoft.com/office/powerpoint/2010/main" val="22283524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AB5292-DF97-4192-B5C6-126F35534A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@wdrlokalzeit - 13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5756CAE-48FA-4C7D-9280-1AA92B04D89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067903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4">
                  <a:extLst>
                    <a:ext uri="{9D8B030D-6E8A-4147-A177-3AD203B41FA5}">
                      <a16:colId xmlns:a16="http://schemas.microsoft.com/office/drawing/2014/main" val="1025919765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20780730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958411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862775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913230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292667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255867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95716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@wdrlokalzeit - 2025-06-11 11:11:43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16-pu-sign-no.tiktokcdn-eu.com/tos-no1a-p-0037-no/o4PFCEBOQiRkFgNZGf0KJQUAoFfSvDLESLEgAF~tplv-tiktokx-dmt-logoccm:300:400:tos-no1a-i-0068-no/o0AApQAdS8QAcZzkieIyFLkIjLJG3ACIfIeCmx.jpeg?dr=9231&amp;refresh_token=f9540636&amp;x-expires=1750716000&amp;x-signature=m1AzFSTBEdp0dgX2p4MeTge1GJA%3D&amp;t=bacd0480&amp;ps=933b5bde&amp;shp=d05b14bd&amp;shcp=8aecc5ac&amp;idc=useast2b&amp;biz_tag=tt_video&amp;s=TIKTOK_FOR_DEVELOPER&amp;sc=cov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5.92 %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88683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EDAB5E-955C-4A01-982D-89C59B975F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09/06/2025 - 22/06/2025</a:t>
            </a:r>
          </a:p>
        </p:txBody>
      </p:sp>
    </p:spTree>
    <p:extLst>
      <p:ext uri="{BB962C8B-B14F-4D97-AF65-F5344CB8AC3E}">
        <p14:creationId xmlns:p14="http://schemas.microsoft.com/office/powerpoint/2010/main" val="39758751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036756-146A-4354-8628-0EDCB59158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@wdrlokalzeit - 14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E5541BB-ADD3-4DBF-8A02-C052F62F76E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26944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4">
                  <a:extLst>
                    <a:ext uri="{9D8B030D-6E8A-4147-A177-3AD203B41FA5}">
                      <a16:colId xmlns:a16="http://schemas.microsoft.com/office/drawing/2014/main" val="167024489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1793799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381551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461047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120452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674922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496268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74414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@wdrlokalzeit - 2025-06-14 13:34:02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16-pu-sign-no.tiktokcdn-eu.com/tos-no1a-p-0037-no/oUautGIGQDvxUaeLITZreAQOILraemxAdjQFKr~tplv-tiktokx-dmt-logoccm:300:400:tos-no1a-i-0068-no/oEZEfBFTsEDIp4AA48AgfOEnoNIkRi1FkAiVXC.jpeg?dr=9231&amp;refresh_token=71f3cf78&amp;x-expires=1750716000&amp;x-signature=LaXBTsOKNijVkaTjvwBtKrLFJys%3D&amp;t=bacd0480&amp;ps=933b5bde&amp;shp=d05b14bd&amp;shcp=8aecc5ac&amp;idc=useast2b&amp;biz_tag=tt_video&amp;s=TIKTOK_FOR_DEVELOPER&amp;sc=cov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2.79 %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45509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A86687-A130-4666-AF6A-A86D77867A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09/06/2025 - 22/06/2025</a:t>
            </a:r>
          </a:p>
        </p:txBody>
      </p:sp>
    </p:spTree>
    <p:extLst>
      <p:ext uri="{BB962C8B-B14F-4D97-AF65-F5344CB8AC3E}">
        <p14:creationId xmlns:p14="http://schemas.microsoft.com/office/powerpoint/2010/main" val="18572955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1656</Words>
  <Application>Microsoft Office PowerPoint</Application>
  <PresentationFormat>On-screen Show (4:3)</PresentationFormat>
  <Paragraphs>224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Calibri</vt:lpstr>
      <vt:lpstr>Arial</vt:lpstr>
      <vt:lpstr>quintly_template</vt:lpstr>
      <vt:lpstr>Tiktok Videos Table | @wdrlokalzeit - 1 of 14</vt:lpstr>
      <vt:lpstr>Tiktok Videos Table | @wdrlokalzeit - 2 of 14</vt:lpstr>
      <vt:lpstr>Tiktok Videos Table | @wdrlokalzeit - 3 of 14</vt:lpstr>
      <vt:lpstr>Tiktok Videos Table | @wdrlokalzeit - 4 of 14</vt:lpstr>
      <vt:lpstr>Tiktok Videos Table | @wdrlokalzeit - 5 of 14</vt:lpstr>
      <vt:lpstr>Tiktok Videos Table | @wdrlokalzeit - 6 of 14</vt:lpstr>
      <vt:lpstr>Tiktok Videos Table | @wdrlokalzeit - 7 of 14</vt:lpstr>
      <vt:lpstr>Tiktok Videos Table | @wdrlokalzeit - 8 of 14</vt:lpstr>
      <vt:lpstr>Tiktok Videos Table | @wdrlokalzeit - 9 of 14</vt:lpstr>
      <vt:lpstr>Tiktok Videos Table | @wdrlokalzeit - 10 of 14</vt:lpstr>
      <vt:lpstr>Tiktok Videos Table | @wdrlokalzeit - 11 of 14</vt:lpstr>
      <vt:lpstr>Tiktok Videos Table | @wdrlokalzeit - 12 of 14</vt:lpstr>
      <vt:lpstr>Tiktok Videos Table | @wdrlokalzeit - 13 of 14</vt:lpstr>
      <vt:lpstr>Tiktok Videos Table | @wdrlokalzeit - 14 of 14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Tiktok Videos Table | @wdrlokalzeit - 1 of 14</dc:title>
  <dc:creator>Frederik Born</dc:creator>
  <cp:lastModifiedBy>Frederik Born</cp:lastModifiedBy>
  <cp:revision>1</cp:revision>
  <dcterms:created xsi:type="dcterms:W3CDTF">2025-06-23T08:32:03Z</dcterms:created>
  <dcterms:modified xsi:type="dcterms:W3CDTF">2025-06-23T08:32:47Z</dcterms:modified>
</cp:coreProperties>
</file>