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D119-E70F-4E37-81CB-B0A4325C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179BDA-3849-470F-A1D7-BAA7375B44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748335"/>
              </p:ext>
            </p:extLst>
          </p:nvPr>
        </p:nvGraphicFramePr>
        <p:xfrm>
          <a:off x="457200" y="1731963"/>
          <a:ext cx="7735824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9348750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41333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9817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4380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3619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9723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7298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5993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60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5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20:36:05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 hat ALS, eine unheilbare Nervenkrankheit. Für ihre Erforschung organisiert er ein Spenden-Event.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90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18:49:05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Innerhalb von Sekunden änderte sich das Leben von Jessica aus Geldern komplett. 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69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15:52:03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13 Jahre und schon Student! Das ist Jonathan Bork aus Duisburg. 👨‍🎓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6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14:25:07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der Familie von Avin aus Hürth und allen, die sie kannten, ganz viel Kraft.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36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FB06A-1A33-4625-92D2-B60E2F1E3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499509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A019A-A92E-42B1-8153-D345612C5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E9200-8B37-43D2-8295-B0B27DB77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795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5697357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561137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2545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8595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0500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6507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2945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0941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8683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00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07:37:03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Demenz bei Kindern? Die 5-jährige Isabella aus Simmerath hat Kinderdemenz. Ihre Familie kämpft um jeden Moment.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33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- 2025-06-11 17:15:03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Herr Karakaya ist der beliebteste Lehrer am Berufskolleg Südstadt in Köln. Seine Schüler erzählen, warum. 👨🏻‍🏫🏫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15:44:06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Zwillbrocker Venn bei Vreden ist ein echtes Paradies für Flamingos.🦩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8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08:33:05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Mehrmals in der Woche steht Amelie ehrenamtlich am Beckenrand in Aachen. 🏊‍♀️🌊🤿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0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87CAC-D978-4C0B-A3B0-E85AF43A07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74029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7FC3-BF97-4DFB-B211-BDA7E370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BE1182-8864-4514-9BE6-0B3B2DEE01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771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9080549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960390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7514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8025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3043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6309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2856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546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4423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47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18:02:06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ein Schreck in Bochum! 😱 Zum Glück gibt's ein Happy End für Mama und Tochter 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4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17:56:04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Geld für die Anhänger soll an das Wuppertaler Frauenhaus, das Kinderhospiz und die Aktion Kindertal gehen. 🐟💛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19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10:23:04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nicht mehr erscheinen? 🤔 Beim Azubi-Ghosting melden sich Menschen nicht mehr, obwohl sie ein Vorstellungsgespräch vereinbart oder sogar den Vertrag unterschrieben haben. Ein Preboarding soll das in Zukunft verhindern.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392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23E54-046C-4E10-9620-930DA9B23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98218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87A6B-E6EB-4ED6-8A40-3A373CEFA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831E64-127A-4409-8A5C-B7C481E9F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208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2384811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61085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9531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5601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6887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220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6283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1303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698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35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Schrebergarten ohne Wasseranschluss, nur mit Wassertanks? Blöd für die Pflanzen. Und für die Gärtner in Münster-Roxel. 🥀🚽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65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- 2025-06-11 08:04:05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Tausende Kilometer von zu Hause entfernt treffen sich Asif und Laila in Coesfeld wieder.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09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15:43:05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läuft (oder fährt?) in Münster herum und hat Asphalt dabei...?!👀🚴‍♀️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55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11:22:03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Bahnhof in Remscheid-Lennep ist jeder Stummel eine Stimme. 🚬🗳️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405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72AD9-0BD1-4F84-AE0D-E651C2387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79370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38748-D5AA-4168-A58E-D4F91730A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2DB20-71F0-41CF-B63A-BE0ECB2D15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252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07602205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31528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4220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3505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916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7650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2804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3863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3793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1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08:11:02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Junge Christen aus Dortmund veranstalten regelmäßig einen Queer-Gottesdienst. Alle Menschen, egal, ob jung oder alt, welcher Religion oder Hautfarbe, sind willkommen.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15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13:25:07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Muss ein Grabstein immer neu sein? Nein, sagt Volker aus Euskirchen. ⛏♻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50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13:02:03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 Schwermann aus Münster hat’s wirklich gemacht: Ein vier Hektar großes Mais-Labyrinth – in Form des Preußen-Adlers! 🧑‍🌾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793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0525A-E4A9-4D85-B6A0-C707E858A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012444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9EEF-2481-420E-9D18-C548C988E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CE7EE0-DD7A-47B3-99CD-E69255B88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568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0737789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90709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2390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3243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8568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8247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9151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8723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7083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13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07:55:05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Leere Vapes sind schädlich für die Umwelt und brandgefährlich. Marius sorgt in Wickede dafür, dass Elektroschrott richtig entsorgt wird. 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44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16:02:03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ihrem mobilen Café bringt Lisa Menschen in Sechtem zusammen. 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6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08:38:05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Mehrere Lkw, 40.000 Pflanzen und zwei Tage Zeit: Knacken Noah und sein Team die 50.000 Euro Spenden für Familien mit krebskranken Kindern?🌼🌻🧡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942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D8DC2-9409-42CC-AA22-689080B8C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417190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04B03-113F-44CC-8279-A6C3A16D7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8B3F4-C2BF-40DA-816B-F5188C8F58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699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4588243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07892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433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0645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4603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9166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9120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5268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1798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7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18:14:03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Lämmi denkt, sie wäre ein Hund😍 Sie folgt Anna durch Horn-Bad Meinberg – andere Schafe? Uninteressant.🐑❤️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7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15:58:06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Dreimal waren Iryna und Alex schon auf "ihrem" Stück in Emmerich pflücken und haben über 10 Kilogramm Erdbeeren gesammelt. 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33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13:47:04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1:0 für Dülmen-Hiddingsel gegen die Einbrecher in Veras Dorfladen.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57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18:22:37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Altherren vom TuS Jahn Soest haben in dieser Saison alle jüngeren Teams abgezogen. ⚽🏆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299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CF698-23B1-421D-91E2-E3769171F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4202858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1214</Words>
  <Application>Microsoft Office PowerPoint</Application>
  <PresentationFormat>On-screen Show (4:3)</PresentationFormat>
  <Paragraphs>302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Alle Posts und Reels (Anhang) | 01.2.34. WDR Lokalzeit - 1 of 7</vt:lpstr>
      <vt:lpstr>Facebook Alle Posts und Reels (Anhang) | 01.2.34. WDR Lokalzeit - 2 of 7</vt:lpstr>
      <vt:lpstr>Facebook Alle Posts und Reels (Anhang) | 01.2.34. WDR Lokalzeit - 3 of 7</vt:lpstr>
      <vt:lpstr>Facebook Alle Posts und Reels (Anhang) | 01.2.34. WDR Lokalzeit - 4 of 7</vt:lpstr>
      <vt:lpstr>Facebook Alle Posts und Reels (Anhang) | 01.2.34. WDR Lokalzeit - 5 of 7</vt:lpstr>
      <vt:lpstr>Facebook Alle Posts und Reels (Anhang) | 01.2.34. WDR Lokalzeit - 6 of 7</vt:lpstr>
      <vt:lpstr>Facebook Alle Posts und Reels (Anhang) | 01.2.34. WDR Lokalzeit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Alle Posts und Reels (Anhang) | 01.2.34. WDR Lokalzeit - 1 of 7</dc:title>
  <dc:creator>Frederik Born</dc:creator>
  <cp:lastModifiedBy>Frederik Born</cp:lastModifiedBy>
  <cp:revision>1</cp:revision>
  <dcterms:created xsi:type="dcterms:W3CDTF">2025-06-17T09:59:13Z</dcterms:created>
  <dcterms:modified xsi:type="dcterms:W3CDTF">2025-06-17T10:01:05Z</dcterms:modified>
</cp:coreProperties>
</file>