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D6D7A-139A-48B5-ABE0-DBE367B0C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7A698-3543-4B51-8167-BDEE282131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1725725"/>
              </p:ext>
            </p:extLst>
          </p:nvPr>
        </p:nvGraphicFramePr>
        <p:xfrm>
          <a:off x="457200" y="1731963"/>
          <a:ext cx="7735824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50072401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698564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3098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4953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96245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2895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3161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33954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7664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86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20:36:05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Michael hat ALS, eine unheilbare Nervenkrankheit. Für ihre Erforschung organisiert er ein Spenden-Event. 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18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18:49:05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Innerhalb von Sekunden änderte sich das Leben von Jessica aus Geldern komplett. 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69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15:52:03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Erst 13 Jahre und schon Student! Das ist Jonathan Bork aus Duisburg. 👨‍🎓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91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14:25:07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der Familie von Avin aus Hürth und allen, die sie kannten, ganz viel Kraft.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28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5A350-8BB4-442A-B68F-B39DA2E5C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2663703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2480-7209-42AF-9A82-42FFC499C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B22AF-C424-4902-8F95-2E5FBE88E5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796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25460585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27519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14844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39449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314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2641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99556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8378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0359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2376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07:37:03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Demenz bei Kindern? Die 5-jährige Isabella aus Simmerath hat Kinderdemenz. Ihre Familie kämpft um jeden Moment.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31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- 2025-06-11 17:15:03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Herr Karakaya ist der beliebteste Lehrer am Berufskolleg Südstadt in Köln. Seine Schüler erzählen, warum. 👨🏻‍🏫🏫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83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15:44:06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Zwillbrocker Venn bei Vreden ist ein echtes Paradies für Flamingos.🦩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68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08:33:05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Mehrmals in der Woche steht Amelie ehrenamtlich am Beckenrand in Aachen. 🏊‍♀️🌊🤿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472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5311E-C0E2-46F1-A714-8252ADBD0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501209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8223-0E19-4DAF-98EB-6985350D7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25F77C-B095-47A3-ADDC-10535DA5D5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77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69226937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0495884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4642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964732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1001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443930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436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6321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5475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489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18:02:06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Was ein Schreck in Bochum! 😱 Zum Glück gibt's ein Happy End für Mama und Tochter 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234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17:56:04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Geld für die Anhänger soll an das Wuppertaler Frauenhaus, das Kinderhospiz und die Aktion Kindertal gehen. 🐟💛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030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10:23:04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Einfach nicht mehr erscheinen? 🤔 Beim Azubi-Ghosting melden sich Menschen nicht mehr, obwohl sie ein Vorstellungsgespräch vereinbart oder sogar den Vertrag unterschrieben haben. Ein Preboarding soll das in Zukunft verhindern. 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780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3DEEDB-DABB-4B9B-A57B-CEEBC4F14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20018102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45A78-6E7F-44D3-80C2-D66A69642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D0D3A9-6B1F-4510-A12E-A7C04BCEEE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00487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15752853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8079839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5897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9653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4538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5397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8720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15567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2342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1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Schrebergarten ohne Wasseranschluss, nur mit Wassertanks? Blöd für die Pflanzen. Und für die Gärtner in Münster-Roxel. 🥀🚽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42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- 2025-06-11 08:04:05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Tausende Kilometer von zu Hause entfernt treffen sich Asif und Laila in Coesfeld wieder.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31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- 2025-06-10 15:43:05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läuft (oder fährt?) in Münster herum und hat Asphalt dabei...?!👀🚴‍♀️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97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11:22:03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Am Bahnhof in Remscheid-Lennep ist jeder Stummel eine Stimme. 🚬🗳️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188937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59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D8FE1-BDF6-414A-B32D-DD3454B43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5018862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B71B5-6836-4393-9F98-51D819442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31F12A-0CC7-4FF7-A110-FABF124A88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76776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880759167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6377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4186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53630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1233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29596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29881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7899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1116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87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08:11:02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Junge Christen aus Dortmund veranstalten regelmäßig einen Queer-Gottesdienst. Alle Menschen, egal, ob jung oder alt, welcher Religion oder Hautfarbe, sind willkommen. 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68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13:25:07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Muss ein Grabstein immer neu sein? Nein, sagt Volker aus Euskirchen. ⛏♻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861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13:02:03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Mark Schwermann aus Münster hat’s wirklich gemacht: Ein vier Hektar großes Mais-Labyrinth – in Form des Preußen-Adlers! 🧑‍🌾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8439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3FA07-379D-4E62-9789-631754283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3840375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9F0D67-776D-40DD-B14C-7B6E5173A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CC1C9-F623-4A2D-9793-E500622497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790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619938926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9022738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2615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433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9303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5275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2927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4189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449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71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07:55:05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Leere Vapes sind schädlich für die Umwelt und brandgefährlich. Marius sorgt in Wickede dafür, dass Elektroschrott richtig entsorgt wird.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36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- 2025-06-13 16:02:03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Mit ihrem mobilen Café bringt Lisa Menschen in Sechtem zusammen. 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999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- 2025-06-14 08:38:05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Mehrere Lkw, 40.000 Pflanzen und zwei Tage Zeit: Knacken Noah und sein Team die 50.000 Euro Spenden für Familien mit krebskranken Kindern?🌼🌻🧡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104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EA687-BD2E-4F23-91DE-B6C6C37643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1003373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023AB-5CAB-45D8-AD40-CDAD57E17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Alle Posts und Reels (Anhang) | 01.2.34. WDR Lokalzeit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A9799E-0ED4-4C6C-AF8E-E4D42D47B1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496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8510071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872153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39205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64825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05669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33992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2978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5583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3153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158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- 2025-06-09 18:14:03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Lämmi denkt, sie wäre ein Hund😍 Sie folgt Anna durch Horn-Bad Meinberg – andere Schafe? Uninteressant.🐑❤️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339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- 2025-06-12 15:58:06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Dreimal waren Iryna und Alex schon auf "ihrem" Stück in Emmerich pflücken und haben über 10 Kilogramm Erdbeeren gesammelt. 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057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13:47:04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1:0 für Dülmen-Hiddingsel gegen die Einbrecher in Veras Dorfladen.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35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- 2025-06-15 18:22:37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Altherren vom TuS Jahn Soest haben in dieser Saison alle jüngeren Teams abgezogen. ⚽🏆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961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175BC1-AB27-4F6E-8E98-6E5A98B77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09/06/2025 - 15/06/2025</a:t>
            </a:r>
          </a:p>
        </p:txBody>
      </p:sp>
    </p:spTree>
    <p:extLst>
      <p:ext uri="{BB962C8B-B14F-4D97-AF65-F5344CB8AC3E}">
        <p14:creationId xmlns:p14="http://schemas.microsoft.com/office/powerpoint/2010/main" val="4721114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1214</Words>
  <Application>Microsoft Office PowerPoint</Application>
  <PresentationFormat>On-screen Show (4:3)</PresentationFormat>
  <Paragraphs>302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Facebook Alle Posts und Reels (Anhang) | 01.2.34. WDR Lokalzeit - 1 of 7</vt:lpstr>
      <vt:lpstr>Facebook Alle Posts und Reels (Anhang) | 01.2.34. WDR Lokalzeit - 2 of 7</vt:lpstr>
      <vt:lpstr>Facebook Alle Posts und Reels (Anhang) | 01.2.34. WDR Lokalzeit - 3 of 7</vt:lpstr>
      <vt:lpstr>Facebook Alle Posts und Reels (Anhang) | 01.2.34. WDR Lokalzeit - 4 of 7</vt:lpstr>
      <vt:lpstr>Facebook Alle Posts und Reels (Anhang) | 01.2.34. WDR Lokalzeit - 5 of 7</vt:lpstr>
      <vt:lpstr>Facebook Alle Posts und Reels (Anhang) | 01.2.34. WDR Lokalzeit - 6 of 7</vt:lpstr>
      <vt:lpstr>Facebook Alle Posts und Reels (Anhang) | 01.2.34. WDR Lokalzeit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Alle Posts und Reels (Anhang) | 01.2.34. WDR Lokalzeit - 1 of 7</dc:title>
  <dc:creator>Frederik Born</dc:creator>
  <cp:lastModifiedBy>Frederik Born</cp:lastModifiedBy>
  <cp:revision>1</cp:revision>
  <dcterms:created xsi:type="dcterms:W3CDTF">2025-06-17T09:48:53Z</dcterms:created>
  <dcterms:modified xsi:type="dcterms:W3CDTF">2025-06-17T09:50:47Z</dcterms:modified>
</cp:coreProperties>
</file>