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B53EE-C8D7-4E25-B370-4290C0F9F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405E5A-EB85-48B5-8F2A-1897CAEC55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4136458"/>
              </p:ext>
            </p:extLst>
          </p:nvPr>
        </p:nvGraphicFramePr>
        <p:xfrm>
          <a:off x="457200" y="1731963"/>
          <a:ext cx="7571232" cy="354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01364170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0429739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800214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44789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1579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8201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34017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7802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89326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130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947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- 2025-06-13 20:36:05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Michael hat ALS, eine unheilbare Nervenkrankheit. Für ihre Erforschung organisiert er ein Spenden-Event. 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https://quintly-eu-image-storage.s3.amazonaws.com/bc22ad31ece8870e558aff23d024e8ce/4769adf1c3e443ca60c179c57665560d.jpg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1545635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476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- 2025-06-10 18:49:05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Innerhalb von Sekunden änderte sich das Leben von Jessica aus Geldern komplett. 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https://quintly-eu-image-storage.s3.amazonaws.com/bc22ad31ece8870e558aff23d024e8ce/740bfaa5b007b7f3613ed85a1ee0820b.jpg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1365840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841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- 2025-06-09 15:52:03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Erst 13 Jahre und schon Student! Das ist Jonathan Bork aus Duisburg. 👨‍🎓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https://quintly-eu-image-storage.s3.amazonaws.com/bc22ad31ece8870e558aff23d024e8ce/3867906b70f6adfddff58d28f45d1a37.jpg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1198290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554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3C5BE-5ADE-46D5-ABC4-8550643110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3252212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D5D9A-A6B1-4D3A-82C1-C18FEAFDA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A5416A-7E29-4F93-ABA9-1A5B73A488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5074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83180501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36243788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1338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46451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70964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55582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1106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1647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67279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5157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176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- 2025-06-13 14:25:07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wünschen der Familie von Avin aus Hürth und allen, die sie kannten, ganz viel Kraft. 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https://quintly-eu-image-storage.s3.amazonaws.com/bc22ad31ece8870e558aff23d024e8ce/05786543709eb61ef43613785dc9ca4c.jpg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1173084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37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- 2025-06-10 07:37:03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Demenz bei Kindern? Die 5-jährige Isabella aus Simmerath hat Kinderdemenz. Ihre Familie kämpft um jeden Moment.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https://quintly-eu-image-storage.s3.amazonaws.com/bc22ad31ece8870e558aff23d024e8ce/e63f3ca316e8aa08f4b58e2047e43caf.jpg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890018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607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11C5A-4CE7-4ACF-A639-A9DC0DA71C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1442659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E9AEF-E0F7-4E17-8D64-1AE994542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F765C2-9E9A-4878-9710-882321EE6A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0249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75558697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8329840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391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0178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90103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2169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5109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24811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55760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8358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892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- 2025-06-11 17:15:03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Herr Karakaya ist der beliebteste Lehrer am Berufskolleg Südstadt in Köln. Seine Schüler erzählen, warum. 👨🏻‍🏫🏫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https://quintly-eu-image-storage.s3.amazonaws.com/bc22ad31ece8870e558aff23d024e8ce/62a100d67ef1ffbc2eec0e35407f915a.jpg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74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- 2025-06-14 15:44:06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Zwillbrocker Venn bei Vreden ist ein echtes Paradies für Flamingos.🦩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https://quintly-eu-image-storage.s3.amazonaws.com/bc22ad31ece8870e558aff23d024e8ce/77ecb58b3b8765ac15d0369551d7249a.jpg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339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- 2025-06-15 08:33:05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Mehrmals in der Woche steht Amelie ehrenamtlich am Beckenrand in Aachen. 🏊‍♀️🌊🤿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https://quintly-eu-image-storage.s3.amazonaws.com/bc22ad31ece8870e558aff23d024e8ce/bec8ba8f6b0d0531926109b6088f02be.jpg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186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82353-78F2-41C7-A637-5149F89679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2098775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5DD0A-13A7-47E3-ACEE-2AA875C79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130ACB-CD7A-4681-ADE3-EF258D57FC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3912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81369022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7182718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04507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467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4241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2874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26978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2161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44235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972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739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- 2025-06-12 18:02:06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ein Schreck in Bochum! 😱 Zum Glück gibt's ein Happy End für Mama und Tochter 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https://quintly-eu-image-storage.s3.amazonaws.com/bc22ad31ece8870e558aff23d024e8ce/03d987ac300bf9f5a4d2a38506e76436.jpg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81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- 2025-06-14 17:56:04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Geld für die Anhänger soll an das Wuppertaler Frauenhaus, das Kinderhospiz und die Aktion Kindertal gehen. 🐟💛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https://quintly-eu-image-storage.s3.amazonaws.com/bc22ad31ece8870e558aff23d024e8ce/d6a25305531ea3d6cc39aa7a52ba45c6.jpg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476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1CF58D-DD90-4F0F-8169-E87BDACB22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408897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1A8FB-3EA6-4923-8C09-B2AFAFDDC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93CCF5-6698-47D4-A64D-4D0FD1ED6D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6472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99015031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7904010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54086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15371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7505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1943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31322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36817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22193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1600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7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- 2025-06-10 10:23:04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Einfach nicht mehr erscheinen? 🤔 Beim Azubi-Ghosting melden sich Menschen nicht mehr, obwohl sie ein Vorstellungsgespräch vereinbart oder sogar den Vertrag unterschrieben haben. Ein Preboarding soll das in Zukunft verhindern. 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https://quintly-eu-image-storage.s3.amazonaws.com/bc22ad31ece8870e558aff23d024e8ce/3578490a4486de4a3ee7081381cbf988.jpg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840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- 2025-06-09 08:02:03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Schrebergarten ohne Wasseranschluss, nur mit Wassertanks? Blöd für die Pflanzen. Und für die Gärtner in Münster-Roxel. 🥀🚽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https://quintly-eu-image-storage.s3.amazonaws.com/bc22ad31ece8870e558aff23d024e8ce/de6a7e01ff2ea324a6060b302749af51.jpg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101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3B6AEA-3367-4629-BE0E-C9C71212CB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2422764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EF805-9703-42BC-A8D4-73A1AF73D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54D46C-C03F-42A6-9BA5-01427E645C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6821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13614345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7518444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51040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07965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6617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41501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3490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69458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59396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1471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065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- 2025-06-11 08:04:05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Tausende Kilometer von zu Hause entfernt treffen sich Asif und Laila in Coesfeld wieder.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https://quintly-eu-image-storage.s3.amazonaws.com/bc22ad31ece8870e558aff23d024e8ce/86e9b1a2a002b0cee469e1e10aaf81bd.jpg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899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- 2025-06-10 15:43:05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Wer läuft (oder fährt?) in Münster herum und hat Asphalt dabei...?!👀🚴‍♀️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https://quintly-eu-image-storage.s3.amazonaws.com/bc22ad31ece8870e558aff23d024e8ce/2c532b3edd213bbbfcba55a210db8446.jpg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842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- 2025-06-09 11:22:03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Am Bahnhof in Remscheid-Lennep ist jeder Stummel eine Stimme. 🚬🗳️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https://quintly-eu-image-storage.s3.amazonaws.com/bc22ad31ece8870e558aff23d024e8ce/4f91eb9cfb6b7fe0a0214f592a85b608.jpg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950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A1E3B-CA78-4369-BA4B-2C07F4016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1889263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7B1D9-6924-4E94-AEB5-771C78F59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4CCB4E-9911-4DA0-B9F0-4F9168853F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7803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8562968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1750831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06894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00727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87981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62621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2176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7696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84884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1624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448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- 2025-06-13 08:11:02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Junge Christen aus Dortmund veranstalten regelmäßig einen Queer-Gottesdienst. Alle Menschen, egal, ob jung oder alt, welcher Religion oder Hautfarbe, sind willkommen.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https://quintly-eu-image-storage.s3.amazonaws.com/bc22ad31ece8870e558aff23d024e8ce/c08f87dc92fe0506044f8c8bab14193a.jpg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15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- 2025-06-14 13:25:07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Muss ein Grabstein immer neu sein? Nein, sagt Volker aus Euskirchen. ⛏♻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https://quintly-eu-image-storage.s3.amazonaws.com/bc22ad31ece8870e558aff23d024e8ce/2eaadf0096d2205a84cb8cfbbdcc42f0.jpg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816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9B574-B00C-47DB-BA32-8F30F956AF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1510997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0A72C-8283-425F-9B65-71C4CBCB4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B96109-75B3-4D7C-8F9B-AC21F37C64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2220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28422548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9668593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30769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9742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9429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18722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64748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2415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896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0492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37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- 2025-06-09 13:02:03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Mark Schwermann aus Münster hat’s wirklich gemacht: Ein vier Hektar großes Mais-Labyrinth – in Form des Preußen-Adlers! 🧑‍🌾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https://quintly-eu-image-storage.s3.amazonaws.com/bc22ad31ece8870e558aff23d024e8ce/9a35f5ca411a94fd2470f31da4d70b04.jpg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15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- 2025-06-12 07:55:05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Leere Vapes sind schädlich für die Umwelt und brandgefährlich. Marius sorgt in Wickede dafür, dass Elektroschrott richtig entsorgt wird. 💪🏼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https://quintly-eu-image-storage.s3.amazonaws.com/bc22ad31ece8870e558aff23d024e8ce/3d5a3f60d9fa8bbf7897964326683058.jpg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338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7DDAE-FD5B-4C3A-9551-59BDA86E0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560584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988D4-116D-4664-A886-7072978C9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0E61D8-2FDA-44FE-913D-EF17EFA25F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1895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83583405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32586879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09058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4289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64135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3142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50803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2348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55344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7167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443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- 2025-06-13 16:02:03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ihrem mobilen Café bringt Lisa Menschen in Sechtem zusammen. 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https://quintly-eu-image-storage.s3.amazonaws.com/bc22ad31ece8870e558aff23d024e8ce/b2d4fa4f11a6cd5d521f8b677dd27c21.jpg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312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- 2025-06-14 08:38:05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Mehrere Lkw, 40.000 Pflanzen und zwei Tage Zeit: Knacken Noah und sein Team die 50.000 Euro Spenden für Familien mit krebskranken Kindern?🌼🌻🧡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https://quintly-eu-image-storage.s3.amazonaws.com/bc22ad31ece8870e558aff23d024e8ce/bd9e974a9a5d929636cc2df600aebef3.jpg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664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19476-4994-47E0-A90D-D423C438CC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2168072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B9DE1-AAA6-48C9-9B46-558D09AB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1BCFA6-B1AC-41C9-B83C-145C355607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1135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15266751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9685402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697435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30836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6265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6624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87663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1958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6992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8594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178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- 2025-06-09 18:14:03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Lämmi denkt, sie wäre ein Hund😍 Sie folgt Anna durch Horn-Bad Meinberg – andere Schafe? Uninteressant.🐑❤️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https://quintly-eu-image-storage.s3.amazonaws.com/bc22ad31ece8870e558aff23d024e8ce/1fba4041414fde14754d44a717fe77af.jpg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419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- 2025-06-12 15:58:06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Dreimal waren Iryna und Alex schon auf "ihrem" Stück in Emmerich pflücken und haben über 10 Kilogramm Erdbeeren gesammelt. 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https://quintly-eu-image-storage.s3.amazonaws.com/bc22ad31ece8870e558aff23d024e8ce/bc45a906387a8fe56477a60e5f4a4e4a.jpg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935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74979D-07C9-4668-ACE0-B45BE2C843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1612295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18D4A-1D78-4D48-83FB-D03D94EDA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0365A-06DB-4BCC-878E-E6E53E3419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5664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6170059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7856793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64016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051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20195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92118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380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22236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1508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4083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892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- 2025-06-15 13:47:04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1:0 für Dülmen-Hiddingsel gegen die Einbrecher in Veras Dorfladen. 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https://quintly-eu-image-storage.s3.amazonaws.com/bc22ad31ece8870e558aff23d024e8ce/eac0c1b9936523bc2a6c4a44f6edecb9.jpg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119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- 2025-06-15 18:22:37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Altherren vom TuS Jahn Soest haben in dieser Saison alle jüngeren Teams abgezogen. ⚽🏆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https://quintly-eu-image-storage.s3.amazonaws.com/bc22ad31ece8870e558aff23d024e8ce/a75cce69018c228215300265b78b8ac4.jpg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711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FB715-9F1A-45FC-BA33-07C6BDEB72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36077232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1712</Words>
  <Application>Microsoft Office PowerPoint</Application>
  <PresentationFormat>On-screen Show (4:3)</PresentationFormat>
  <Paragraphs>381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Facebook Original Own Posts &amp; Reels Table | 01.2.34. WDR Lokalzeit - 1 of 11</vt:lpstr>
      <vt:lpstr>Facebook Original Own Posts &amp; Reels Table | 01.2.34. WDR Lokalzeit - 2 of 11</vt:lpstr>
      <vt:lpstr>Facebook Original Own Posts &amp; Reels Table | 01.2.34. WDR Lokalzeit - 3 of 11</vt:lpstr>
      <vt:lpstr>Facebook Original Own Posts &amp; Reels Table | 01.2.34. WDR Lokalzeit - 4 of 11</vt:lpstr>
      <vt:lpstr>Facebook Original Own Posts &amp; Reels Table | 01.2.34. WDR Lokalzeit - 5 of 11</vt:lpstr>
      <vt:lpstr>Facebook Original Own Posts &amp; Reels Table | 01.2.34. WDR Lokalzeit - 6 of 11</vt:lpstr>
      <vt:lpstr>Facebook Original Own Posts &amp; Reels Table | 01.2.34. WDR Lokalzeit - 7 of 11</vt:lpstr>
      <vt:lpstr>Facebook Original Own Posts &amp; Reels Table | 01.2.34. WDR Lokalzeit - 8 of 11</vt:lpstr>
      <vt:lpstr>Facebook Original Own Posts &amp; Reels Table | 01.2.34. WDR Lokalzeit - 9 of 11</vt:lpstr>
      <vt:lpstr>Facebook Original Own Posts &amp; Reels Table | 01.2.34. WDR Lokalzeit - 10 of 11</vt:lpstr>
      <vt:lpstr>Facebook Original Own Posts &amp; Reels Table | 01.2.34. WDR Lokalzeit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01.2.34. WDR Lokalzeit - 1 of 11</dc:title>
  <dc:creator>Frederik Born</dc:creator>
  <cp:lastModifiedBy>Frederik Born</cp:lastModifiedBy>
  <cp:revision>1</cp:revision>
  <dcterms:created xsi:type="dcterms:W3CDTF">2025-06-17T09:46:20Z</dcterms:created>
  <dcterms:modified xsi:type="dcterms:W3CDTF">2025-06-17T09:48:52Z</dcterms:modified>
</cp:coreProperties>
</file>