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7FCE6-2A9A-4755-AD5C-A2877B7A9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A0C2C-70BF-4A15-8D25-529A1D2110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0177584"/>
              </p:ext>
            </p:extLst>
          </p:nvPr>
        </p:nvGraphicFramePr>
        <p:xfrm>
          <a:off x="457200" y="1731963"/>
          <a:ext cx="7571232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8970064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447544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49294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1872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4762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2318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6683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899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0074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6767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5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- 2025-06-02 16:43:05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der Schwangerschaft erhält Christin aus Schalksmühle die Diagnose Brustkrebs – aber sie kämpft! ❤️‍🩹🎗️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https://quintly-eu-image-storage.s3.amazonaws.com/bc22ad31ece8870e558aff23d024e8ce/3959bac3b8c69036a70f515c299b2e70.jpg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61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- 2025-06-06 17:49:04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Fabiana (10) erzählt ihrer Klasse, dass sie Autistin ist – ein mutiger Schritt. 💛💪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https://quintly-eu-image-storage.s3.amazonaws.com/bc22ad31ece8870e558aff23d024e8ce/91b22b3414b488150f1036b610526788.jpg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45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- 2025-06-07 10:02:03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Pacos Tod bricht für Natascha aus Moers eine Welt zusammen. Aber dann tritt Daniel in ihr Leben – an einem ganz besonderen Tag.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https://quintly-eu-image-storage.s3.amazonaws.com/bc22ad31ece8870e558aff23d024e8ce/0058e9a902357a4844e98170ec5ed28a.jpg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75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16FD1-F721-4470-978F-F31E4A437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632252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01B98-53EA-495D-A59B-9D649ED75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6D272-5AE6-49F9-8352-1F72079C3F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775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8708753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7134775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04440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3853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2334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7017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8768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5542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0470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8886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28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- 2025-06-02 07:55:04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Jonathan aus Siegen wurde als 12-Jähriger sexuell missbraucht. Den Täter lernt er damals im Internet kennen.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https://quintly-eu-image-storage.s3.amazonaws.com/bc22ad31ece8870e558aff23d024e8ce/3addb7f74c394796a63b3033e3067a4a.jpg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312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- 2025-06-05 18:03:05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wollten Peters Freunde aus Paderborn nur Geld für eine würdevolle Beerdigung sammeln. Die große Spendenbereitschaft der Menschen hat alle überrascht.🙏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https://quintly-eu-image-storage.s3.amazonaws.com/bc22ad31ece8870e558aff23d024e8ce/c4d56e8321b63f655c58ee1f5f96504b.jpg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17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104CF-5561-40BE-A637-F39527A34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1614633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1BDF0-AC4F-47CE-AE5D-F036908B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79B06A-C4C0-44D7-AB32-42EFDA10B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9321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5662466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113682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65212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5277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3590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9783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1392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7119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0585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1101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08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- 2025-06-04 18:22:02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beiden Betrügerinnen werden so schnell niemandem mehr schaden: Sie wurden in Dortmund jeweils zu 16 Monaten auf Bewährung verurteilt. 🧑‍⚖️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https://quintly-eu-image-storage.s3.amazonaws.com/bc22ad31ece8870e558aff23d024e8ce/6dc9269b954e8a6e1eac2bcbdafb7dcb.jpg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10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- 2025-06-05 16:42:04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Soll nochmal einer sagen, NRW hätte ingenieursmäßig nichts mehr drauf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https://quintly-eu-image-storage.s3.amazonaws.com/bc22ad31ece8870e558aff23d024e8ce/c3724d05b6ac80750a4c5bafee7944df.jpg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580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4E2F8-A7E0-4756-BA74-E03FA2B80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149331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8096-E270-4DE5-B5CC-A3DFAA3A0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2C780D-84B3-496F-A666-AFAD40E754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2543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6686036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7310601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954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5638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6133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8571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1173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785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6704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8545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23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- 2025-06-02 14:22:03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Aachener Zoo findet Willi neuen Lebensmut – dank rund 70 kleiner Sittiche. 🦜❤️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https://quintly-eu-image-storage.s3.amazonaws.com/bc22ad31ece8870e558aff23d024e8ce/5cc75c0612717aaa1ae4a283f90b4b9d.jpg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93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- 2025-06-04 07:12:02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Rund 20.000 Betroffene hoffen und bangen, dass alles glatt geht: In Köln werden drei Weltkriegsbomben entschärft. ✊💣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https://quintly-eu-image-storage.s3.amazonaws.com/bc22ad31ece8870e558aff23d024e8ce/2137c16c42543054429911fc4819413c.jpg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920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626AA-D440-4B65-BE4E-0C31D20FC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3152114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4C6D7-4375-40CB-A53F-67B520A9B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5CA89-B42E-49D7-B31C-3CEAB6A096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7010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0157259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896469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33788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1270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0145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3123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5935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5245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7501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908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71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- 2025-06-02 09:06:02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1.000 Sprüngen vom Dreier soll in Rheda-Wiedenbrück eine wichtige Freibad-Attraktion gerettet werden. 👙🏊‍♀️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https://quintly-eu-image-storage.s3.amazonaws.com/bc22ad31ece8870e558aff23d024e8ce/da7b78028bb289572dff575425a87e11.jpg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33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- 2025-06-03 07:22:04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Thomas und Anna gegen die Deutsche Bahn. Mit jedem Prozesstag werden sie wieder an den Tod ihres Sohnes in Troisdorf erinnert. 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https://quintly-eu-image-storage.s3.amazonaws.com/bc22ad31ece8870e558aff23d024e8ce/2c148577fdac4e43ee20b64b94b00e8c.jpg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110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D31D7-9FD0-41DE-B13B-043950995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1834301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F3EC-88B5-4518-832A-431BD743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2F4919-E6D5-4102-8360-366C99DDC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5250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2986662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1747931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95679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0745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0624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375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3272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8606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9197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3034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31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- 2025-06-02 11:39:28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Rotbuchen hätten sonst gefällt werden sollen. 🥵☀️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https://quintly-eu-image-storage.s3.amazonaws.com/bc22ad31ece8870e558aff23d024e8ce/b83599b01378e1d48b6294f9b1d83b3d.jpg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19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- 2025-06-04 12:43:03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80 Absagen auf 80 Bewerbungen nehmen Milena aus Straelen nicht den Mut. Sie will unbedingt Bürokauffrau werden! 💪👩‍🦽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https://quintly-eu-image-storage.s3.amazonaws.com/bc22ad31ece8870e558aff23d024e8ce/5695e53dd2d40cee66bd97654d561a7d.jpg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292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3D253-3182-45AC-8FB1-0A9D73ECF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479997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97D22-4CCC-42CF-B212-611AC5C5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94180-B329-44F9-9BF4-AFBB49C2A8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163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50032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060683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68776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9685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0603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0985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9489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6313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2885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5380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27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- 2025-06-06 08:18:04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Bianca hat sich vor fünf Jahren sterilisieren lassen. Dass sie keine Kinder möchte, weiß sie schon immer. Trotzdem wurde ihr ihre Entscheidungsfähigkeit oft abgesprochen.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https://quintly-eu-image-storage.s3.amazonaws.com/bc22ad31ece8870e558aff23d024e8ce/d2ae09ab003e273b74f2ea031b12fa4b.jpg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49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- 2025-06-08 17:49:02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💩-Job? Nicht für Berni aus Heek! Seit 30 Jahren ist er im Dienst der Sauberkeit unterwegs!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https://quintly-eu-image-storage.s3.amazonaws.com/bc22ad31ece8870e558aff23d024e8ce/89da3e02696cfd1014ae6efc45a45518.jpg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013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3D4A9-2381-43A4-B22E-809868CF4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2407947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18DB9-CBB1-438F-A3E5-B44DAC0DD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47F15-F8CB-422A-829E-BDA3B89710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207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6030936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1317471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87212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228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5862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5787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8005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9432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0988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7674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8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- 2025-06-02 18:17:05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zu wenig Regen, dann viel zu viel – für Landwirt Heiner Lövenich aus Düren ein Desaster. 😔🍓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https://quintly-eu-image-storage.s3.amazonaws.com/bc22ad31ece8870e558aff23d024e8ce/b901b43274a5ba6b6d7d6052c70369e2.jpg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80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- 2025-06-07 12:24:02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Dennis aus Dorsten ist zum 21. (einundzwanzigsten!) Mal bei Rock am Ring, so richtig viel gelernt scheint er bei den Besuchen davor nicht zu haben 🍺⚠️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https://quintly-eu-image-storage.s3.amazonaws.com/bc22ad31ece8870e558aff23d024e8ce/07ce9b77a72d2c392846c19440c7fb2f.jpg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60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3FFF0-F625-49E1-AF24-56D865E75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1481184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46972-C41D-465D-9AD0-21342A930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B2F16-D781-429B-9C17-2C38919A6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8302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0650763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1982837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530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5034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5867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4010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9979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2262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5990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3895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- 2025-06-04 14:38:29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Nicht mal eine Bombenevakuierung kann Maria und Michael aus Köln den Zauber ihres Hochzeitstags nehmen.✨💑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https://quintly-eu-image-storage.s3.amazonaws.com/bc22ad31ece8870e558aff23d024e8ce/3a90d411e6f87e2e12dbd440d29e44e8.jpg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5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- 2025-06-08 10:50:04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Einen Ring irgendwo im Wald wiederfinden – das ist quasi wie die berühmte Nadel im Heuhaufen. Aber: Maik aus Olpe ist das passiert! 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https://quintly-eu-image-storage.s3.amazonaws.com/bc22ad31ece8870e558aff23d024e8ce/7048f63a8e7acdc6971c42e7913c0801.jpg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910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952E3-B1ED-4477-BFA9-433ECA50F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2392220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B8135-3E66-4FB8-9F69-134737620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07A22-1DF1-4453-B8CE-390C933370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6506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6368393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1548108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65331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4863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4932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9892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8245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2340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9619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316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32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- 2025-06-03 16:57:03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 5 Gesetze gelten im Leeser Krug in Lemgo. Das Letzte ist umstritten.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https://quintly-eu-image-storage.s3.amazonaws.com/bc22ad31ece8870e558aff23d024e8ce/4c99d277d82b3b6a58b8ada10f91c557.jpg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34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- 2025-06-08 08:12:03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Hoffnung, Trost und ein Lächeln: Barbara und Angelika bringen all das in die Patientenzimmer an der Uni-Klinik Münster. 🎶💛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https://quintly-eu-image-storage.s3.amazonaws.com/bc22ad31ece8870e558aff23d024e8ce/2d243ec26eb150da993b1412ed2d87c7.jpg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62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- 2025-06-04 20:18:04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drei Weltkriegsbomben in Köln sind entschärft! So lief der Tag...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https://quintly-eu-image-storage.s3.amazonaws.com/bc22ad31ece8870e558aff23d024e8ce/ba64704794de8e8e8751a38522a4cbed.jpg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88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C1F9F-4A2C-41A8-A887-167FCF1B4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2466791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FF23C-5630-4060-90C6-6BC0118DA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2D257-EA73-4DCC-AB04-3E51CADBEA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81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0413027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6534023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45262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952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8199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6931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1332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2243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8706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7469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71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- 2025-06-05 10:19:03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Dirk Michgehl hat aus seinen Fehlern gelernt und hilft nun Jugendlichen dabei, es besser zu machen als er. 🤲 Mit dem Verein "Gefangene helfen Jugendlichen NRW" tritt er in Schulen auf und berichtet über seine Zeit im Gefängnis. 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https://quintly-eu-image-storage.s3.amazonaws.com/bc22ad31ece8870e558aff23d024e8ce/b5676983473b0fdce403b6618bc12328.jpg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NRW-Post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30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- 2025-06-07 15:55:06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Lisa will in Bornheim neue Menschen kennenlernen. Ihre Lösung: Kaffee und Schnacken überall da, wo sie gerade möchte! 🚲☕️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https://quintly-eu-image-storage.s3.amazonaws.com/bc22ad31ece8870e558aff23d024e8ce/133b77924bc65edad1d566c132b2b028.jpg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445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10866-2B6D-4B5E-AC7F-896E1ACA7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2325370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38AE-54E0-4467-A6E8-29BCC2BE9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76179F-1CE7-4F29-A839-00D8191367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2829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4961940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581127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59916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328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5989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275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7163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0747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2041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2170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10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- 2025-06-04 16:11:02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Sportfreunde Siegen haben wohl auch schon auf Mallorca nach der Schale gesucht - vergeblich...🕵️🏆🏝️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https://quintly-eu-image-storage.s3.amazonaws.com/bc22ad31ece8870e558aff23d024e8ce/9edd5c248c2c4e36d4f94a1bdfc24156.jpg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183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0D735-A8AF-470F-816A-65CA8C0EF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02/06/2025 - 08/06/2025</a:t>
            </a:r>
          </a:p>
        </p:txBody>
      </p:sp>
    </p:spTree>
    <p:extLst>
      <p:ext uri="{BB962C8B-B14F-4D97-AF65-F5344CB8AC3E}">
        <p14:creationId xmlns:p14="http://schemas.microsoft.com/office/powerpoint/2010/main" val="3530015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1799</Words>
  <Application>Microsoft Office PowerPoint</Application>
  <PresentationFormat>On-screen Show (4:3)</PresentationFormat>
  <Paragraphs>394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01.2.34. WDR Lokalzeit - 1 of 12</vt:lpstr>
      <vt:lpstr>Facebook Original Own Posts &amp; Reels Table | 01.2.34. WDR Lokalzeit - 2 of 12</vt:lpstr>
      <vt:lpstr>Facebook Original Own Posts &amp; Reels Table | 01.2.34. WDR Lokalzeit - 3 of 12</vt:lpstr>
      <vt:lpstr>Facebook Original Own Posts &amp; Reels Table | 01.2.34. WDR Lokalzeit - 4 of 12</vt:lpstr>
      <vt:lpstr>Facebook Original Own Posts &amp; Reels Table | 01.2.34. WDR Lokalzeit - 5 of 12</vt:lpstr>
      <vt:lpstr>Facebook Original Own Posts &amp; Reels Table | 01.2.34. WDR Lokalzeit - 6 of 12</vt:lpstr>
      <vt:lpstr>Facebook Original Own Posts &amp; Reels Table | 01.2.34. WDR Lokalzeit - 7 of 12</vt:lpstr>
      <vt:lpstr>Facebook Original Own Posts &amp; Reels Table | 01.2.34. WDR Lokalzeit - 8 of 12</vt:lpstr>
      <vt:lpstr>Facebook Original Own Posts &amp; Reels Table | 01.2.34. WDR Lokalzeit - 9 of 12</vt:lpstr>
      <vt:lpstr>Facebook Original Own Posts &amp; Reels Table | 01.2.34. WDR Lokalzeit - 10 of 12</vt:lpstr>
      <vt:lpstr>Facebook Original Own Posts &amp; Reels Table | 01.2.34. WDR Lokalzeit - 11 of 12</vt:lpstr>
      <vt:lpstr>Facebook Original Own Posts &amp; Reels Table | 01.2.34.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12</dc:title>
  <dc:creator>Frederik Born</dc:creator>
  <cp:lastModifiedBy>Frederik Born</cp:lastModifiedBy>
  <cp:revision>1</cp:revision>
  <dcterms:created xsi:type="dcterms:W3CDTF">2025-06-10T10:52:22Z</dcterms:created>
  <dcterms:modified xsi:type="dcterms:W3CDTF">2025-06-10T10:55:00Z</dcterms:modified>
</cp:coreProperties>
</file>