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AC633-88AC-4C56-8353-28299498D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A8F919-FC59-43EB-B38D-B65FAD2E03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760386"/>
              </p:ext>
            </p:extLst>
          </p:nvPr>
        </p:nvGraphicFramePr>
        <p:xfrm>
          <a:off x="457200" y="1731963"/>
          <a:ext cx="7571232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2732956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25824834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4367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534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6841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2036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0928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8703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7779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1999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53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- 2025-06-01 12:31:02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Bahnhöfe im Check! 🔎🚉 Karl und Kollegen kontrollieren alle 296 Bahnhöfe im Verkehrsverbund Rhein-Ruhr! Kleiner Spoiler ... dieser Bahnhof überzeugt nicht so dolle: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https://quintly-eu-image-storage.s3.amazonaws.com/bc22ad31ece8870e558aff23d024e8ce/fbb5989adfc59cbddd506df3d3686f88.jpg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78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- 2025-06-01 18:13:03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16-jährige Mats durfte am Flugplatz Borkenberge Pilot für einen Tag sein.😎✈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https://quintly-eu-image-storage.s3.amazonaws.com/bc22ad31ece8870e558aff23d024e8ce/7264cd337eee79bf8def1900095757b0.jpg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892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071E0-5DBF-41E8-902F-1723E3397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849132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F7F89-0DBC-49D1-8328-1CE0AD887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F20E38-585B-4E6B-B025-9C8618024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473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3652162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1849928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60139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8683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1766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3265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5078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0721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055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2342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04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- 2025-05-26 10:02:04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Erste Hilfe aus der Natur: Malu zeigt in Lindlar, was Kräuter als Mini-Apotheke so alles können. 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https://quintly-eu-image-storage.s3.amazonaws.com/bc22ad31ece8870e558aff23d024e8ce/13f99bf6eb37010fc60f7974215b28e4.jpg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37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- 2025-06-01 14:13:03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Vanessa hat Hämophilie – eine seltene Blutkrankheit, bei der selbst kleine Verletzungen gefährlich sind. Dank moderner Therapie kann sie heute endlich unbeschwert leben. 🤸♀️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https://quintly-eu-image-storage.s3.amazonaws.com/bc22ad31ece8870e558aff23d024e8ce/50b3f77c8d27e4e87ceba80c692a7b30.jpg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351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1E5A3-7BC1-42BC-8E77-C4FCFB712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873435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0F61-5CE8-4ED7-9D0C-E8752BE85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DEC7E6-2726-4C41-A202-007E5EBA3B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6201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0842543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300472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25369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6296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495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177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9052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4835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3371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9446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74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- 2025-05-27 13:43:04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André kennt seine Hühner und ihre Persönlichkeiten ganz genau, weiß, welches Huhn extrovertiert ist, welches Kuscheln mag und welches eher nicht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https://quintly-eu-image-storage.s3.amazonaws.com/bc22ad31ece8870e558aff23d024e8ce/413cf05e60bc5bf126081af9b0597b3d.jpg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768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- 2025-05-27 07:45:03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Wuppertal gilt das Motto: Lieber reparieren, statt neu kaufen. 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https://quintly-eu-image-storage.s3.amazonaws.com/bc22ad31ece8870e558aff23d024e8ce/814f782d0f6717c45f5cc3d5b4d38daa.jpg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838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BEE89-E07C-4DF4-B224-2B91661DA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142515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94D1-4F32-4BB8-8909-683080BEB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16921-6BE9-457F-94BB-2862BEF0E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8649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2704165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917207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96580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0775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604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8913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7286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953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0767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1935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60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- 2025-05-29 18:10:03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 drei Jungs und ihren Feuerwehr-Imbiss könnt ihr bald auf Partys in Wermelskirchen finden.🚒😋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https://quintly-eu-image-storage.s3.amazonaws.com/bc22ad31ece8870e558aff23d024e8ce/716c4a9eb9dbd93fbdf6178ca72084b0.jpg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59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- 2025-05-31 10:03:04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Fast zehn Jahre ist das Attentat auf Kölns Oberbürgermeisterin Henriette Reker her.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https://quintly-eu-image-storage.s3.amazonaws.com/bc22ad31ece8870e558aff23d024e8ce/e178feeecd8bb759236753efeb2999be.jpg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15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- 2025-05-26 18:22:03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Tauchen als Therapie? Luis hilft das besondere Konzept in Ochtrup, seine Trauer zu verarbeiten 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https://quintly-eu-image-storage.s3.amazonaws.com/bc22ad31ece8870e558aff23d024e8ce/9be701a30a8179f3b4f42918494a307d.jpg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91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ADDE5-727F-4F12-873E-1E1CC3CF2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677170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14F94-358B-4251-90C6-BC6CBBF2E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EC1058-DC5F-4A48-863D-F0C68FBEF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2506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1313238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709233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66595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7762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9785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4736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3917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2863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3454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8204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25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- 2025-05-30 18:12:38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40 Jahren fiebert Dino dem Europapokalfinale entgegen – doch der Kölner erlebt in Brüssel die größte Tragödie im europäischen Fußball.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https://quintly-eu-image-storage.s3.amazonaws.com/bc22ad31ece8870e558aff23d024e8ce/aca70606e6166c9a8d9c10c0c54b3dae.jpg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5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- 2025-05-31 18:28:03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Verena ist für ihr Viertel weit mehr als nur Kiosk-Frau: Sie ist Zuhörerin, Helferin und Herzblut-Gastgeberin.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https://quintly-eu-image-storage.s3.amazonaws.com/bc22ad31ece8870e558aff23d024e8ce/0e8808bea3d64e5c897a92c879e28258.jpg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353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43301-D064-4BF2-87D9-4BA84EAE5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15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51CCB-21C0-4DF3-80C1-002B4665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C80057-458E-4AD4-9A0E-0585399830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953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8989633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394039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4077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6117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2342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7200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5353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5139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7964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7601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35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- 2025-05-29 16:43:04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Taekwondo hat Franz-Peter aus Alsdorf durch seine dunkelsten Zeiten getragen. 🥋👊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https://quintly-eu-image-storage.s3.amazonaws.com/bc22ad31ece8870e558aff23d024e8ce/eec93313585aedf09af15783d4b56130.jpg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30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- 2025-05-28 16:19:03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Nom nom... ⚡️🩻⚡️
-&gt; Genau so passiert in einer Klinik in Radevormwald 🫢🏥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https://quintly-eu-image-storage.s3.amazonaws.com/bc22ad31ece8870e558aff23d024e8ce/6d6b11e962354374b17ee71789fbf816.jpg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076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76FF6-3B27-4E71-98D4-CD9DFD4DC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11373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EADFE-3F03-4259-BDF8-71305A304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19239C-643F-4E5A-93D2-046152F4B1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6995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2305660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765253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05036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8895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4200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4716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4673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5612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5056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8542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6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- 2025-05-27 16:10:05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Siavash war auf dem Stadtfest in Solingen, als ein 27-jähriger Syrer mit einem Messer auf Menschen eingestochen haben soll. Siavash ist Zeuge beim Prozess in Düsseldorf.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https://quintly-eu-image-storage.s3.amazonaws.com/bc22ad31ece8870e558aff23d024e8ce/3aa2691b1f083422916f2ceb216ccc02.jpg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11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- 2025-05-31 12:32:04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Zäune, Bänke, Rasen, Mauern – Der Hackeclub in Störmede kann alles!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https://quintly-eu-image-storage.s3.amazonaws.com/bc22ad31ece8870e558aff23d024e8ce/19e410936ece5da5ac81f6477193edae.jpg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107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8C240-B952-41FF-8831-E56D6F1E9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1590099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D53C-7ED1-4400-BEB3-C7E861217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E2724-F709-478F-83BB-D16C602AF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5861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9431469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284422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59152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4031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0828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2091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8490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0526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4178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79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99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- 2025-05-29 15:01:03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Jahr 2010 ist der Ruhrpott die Kulturhauptstadt Europas. Neun Tage lang haben die Schachtzeichen markiert, wo hier irgendwann mal im Bergbau malocht wurde. ⛏️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https://quintly-eu-image-storage.s3.amazonaws.com/bc22ad31ece8870e558aff23d024e8ce/51379ff188d92389a2977018f567d3ff.jpg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25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- 2025-06-01 08:15:07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Stell dir vor, du verlässt das Haus und überall lauert etwas, das dich krank machen kann. 🏥 So geht es Martina Naumann aus Bonn.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https://quintly-eu-image-storage.s3.amazonaws.com/bc22ad31ece8870e558aff23d024e8ce/ac00896bfcf0ee30868f44dd0537ce3d.jpg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471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74FB7-76FD-4D33-8EE7-276F2613E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1798639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A859-2905-49FF-9CE9-417B6D1F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98B8F-4E90-487B-99CF-661A7D950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9097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7401853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5678884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2469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9644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4171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755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3905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123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4058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363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2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- 2025-05-28 07:32:04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Nicht nur wegen der Pasta, sondern auch wegen ihrer besonderen Gäste wurde die Bonner Pizzeria Sassella berühmt. Nun schließt sie nach über 40 Jahren. 🍕❤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https://quintly-eu-image-storage.s3.amazonaws.com/bc22ad31ece8870e558aff23d024e8ce/5a66adf541539d35dc5698d4dbf1c17e.jpg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10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- 2025-05-26 12:13:05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der Palliativstation der Duisburger Helios Klinik schenkt Pudel Hannes Menschen in ihrer letzten Lebensphase Freude.🐶❤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https://quintly-eu-image-storage.s3.amazonaws.com/bc22ad31ece8870e558aff23d024e8ce/c1e41bfe5e6adf8c6fe39dfb468adc06.jpg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847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33D01-9DE4-4E34-B713-3CC5C3B83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3082681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B7322-9608-41C7-B956-FE25272E3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093EC-AC10-49E7-8B40-44FF16DE67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233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5789061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091811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16026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8655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3644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8023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546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142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3154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8182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3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- 2025-05-31 16:11:03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Rizah Grabus hat Generationen von Meerbuschern mit Zeitungen, Cola und Süßigkeiten versorgt. Doch eins wird er ganz besonders vermissen.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https://quintly-eu-image-storage.s3.amazonaws.com/bc22ad31ece8870e558aff23d024e8ce/3ee44660539eb364442e6df68a3e4e98.jpg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2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- 2025-05-29 10:44:02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Sein Schallplattenladen in Lemgo ist für Andreas mehr als nur ein Geschäft ❤🔥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https://quintly-eu-image-storage.s3.amazonaws.com/bc22ad31ece8870e558aff23d024e8ce/5e2beefda47ea4e0fff56486b91d0c1f.jpg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84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CC3E7-F2B3-4B8E-A74B-502F6CDD5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2544140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88B35-B5F2-4D3B-AEF3-FF0B94758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0CEB5B-DED1-4407-984F-CDE1654A99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994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2997055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758923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19190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5706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1957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1039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9666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788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9154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8953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4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- 2025-05-31 14:43:04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Bänke aus der einst überfluteten Kapelle im Stadtteil von Bad Neuenahr-Ahrweiler bekommen eine neue Verwendung. 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https://quintly-eu-image-storage.s3.amazonaws.com/bc22ad31ece8870e558aff23d024e8ce/89d99d0ff14169a80a2dae3f6c362661.jpg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39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- 2025-05-30 14:14:03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Alva und Rebecca aus Bielefeld sind beste Freundinnen – auch, wenn sie sich nicht sehen können.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https://quintly-eu-image-storage.s3.amazonaws.com/bc22ad31ece8870e558aff23d024e8ce/0e357365d8e66a411251bda787a7fc18.jpg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474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5ABFB-1D75-44D4-82C8-09DB018E9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2354044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E0555-5B68-4440-B4D2-D707D58B9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3DAB77-BAC0-4102-B1AF-366A097AF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3296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138555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999393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32198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2530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7718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632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71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612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8078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053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72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- 2025-05-28 14:17:27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Jeden Mittwoch besuchen Isabel Meßthaler und ihr Pudel Hannes Seniorinnen und Senioren im Helios St. Anna Klinikum Duisburg. 🐶❤️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https://quintly-eu-image-storage.s3.amazonaws.com/bc22ad31ece8870e558aff23d024e8ce/82b2b8639f9df6808f8edb2c72c5ba41.jpg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98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- 2025-05-26 15:45:04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rund 1.000 Schüler aus Erkrath ist heute der erste Tag in ihrer neuen Übergangsschule in Benrath.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https://quintly-eu-image-storage.s3.amazonaws.com/bc22ad31ece8870e558aff23d024e8ce/fdb9222588f93dac65b0aeeb0b148376.jpg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114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22BE9-D2F3-46A0-BDC2-6490CF0A3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26/05/2025 - 01/06/2025</a:t>
            </a:r>
          </a:p>
        </p:txBody>
      </p:sp>
    </p:spTree>
    <p:extLst>
      <p:ext uri="{BB962C8B-B14F-4D97-AF65-F5344CB8AC3E}">
        <p14:creationId xmlns:p14="http://schemas.microsoft.com/office/powerpoint/2010/main" val="4336527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1759</Words>
  <Application>Microsoft Office PowerPoint</Application>
  <PresentationFormat>On-screen Show (4:3)</PresentationFormat>
  <Paragraphs>393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2025-06-04T09:44:30Z</dcterms:created>
  <dcterms:modified xsi:type="dcterms:W3CDTF">2025-06-04T09:47:02Z</dcterms:modified>
</cp:coreProperties>
</file>