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79459-EAB9-498C-8942-FC735422F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AEE9BD-CDDF-4693-B519-B63D2AEEBB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5093919"/>
              </p:ext>
            </p:extLst>
          </p:nvPr>
        </p:nvGraphicFramePr>
        <p:xfrm>
          <a:off x="457200" y="1731963"/>
          <a:ext cx="7571232" cy="2839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348101087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98653541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0577958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494361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65641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906196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989663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259578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634735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086709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1618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- 2025-05-29 09:12:39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Diese Männer aus Remscheid leben für den Vatertag. Currywurst-Schneidemaschine, Eiswürfelmaschine und Fotobox - der Bollerwagen ist voll ausgestattet.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https://quintly-eu-image-storage.s3.amazonaws.com/bc22ad31ece8870e558aff23d024e8ce/2a6945c0b13138dde95ef89e575458de.jpg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4161665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51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- 2025-05-27 10:12:03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 82 Jahren wurde Brigitte Prell nochmal zur Erfinderin. Ihre besondere Bettunterlage soll den Pflegealltag erleichtern. 💪💡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https://quintly-eu-image-storage.s3.amazonaws.com/bc22ad31ece8870e558aff23d024e8ce/2eb88c9f9bc0672e512b7e7273d7557e.jpg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2783428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40044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CB2DC5-BA0A-4BB9-A061-585C854D11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26/05/2025 - 01/06/2025</a:t>
            </a:r>
          </a:p>
        </p:txBody>
      </p:sp>
    </p:spTree>
    <p:extLst>
      <p:ext uri="{BB962C8B-B14F-4D97-AF65-F5344CB8AC3E}">
        <p14:creationId xmlns:p14="http://schemas.microsoft.com/office/powerpoint/2010/main" val="27462514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1CA7F-C450-448B-B34B-496AF200B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280CB1-E84F-4C39-89ED-2A6E8C9E43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60514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885737211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09384051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424473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98784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082608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358610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739499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850416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149910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29242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4658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- 2025-05-30 10:12:03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Busfahrer-Freddys Wochenhighlight war immer die perfekte Frikadelle am Annen Markt in Witten, aber der Besitzer findet keine Mitarbeiter und muss aufhören. 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https://quintly-eu-image-storage.s3.amazonaws.com/bc22ad31ece8870e558aff23d024e8ce/307678c9575f260a33f7321751b0fe59.jpg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942579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71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- 2025-05-26 07:53:04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Oliver kann dank des Tattoo-Studios in Siegen seine rechte Vergangenheit hinter sich lassen.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https://quintly-eu-image-storage.s3.amazonaws.com/bc22ad31ece8870e558aff23d024e8ce/6c3055984beea8b30b7968a4c8290582.jpg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794313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48446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DDA686-F93D-48ED-A061-15C5158CD2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26/05/2025 - 01/06/2025</a:t>
            </a:r>
          </a:p>
        </p:txBody>
      </p:sp>
    </p:spTree>
    <p:extLst>
      <p:ext uri="{BB962C8B-B14F-4D97-AF65-F5344CB8AC3E}">
        <p14:creationId xmlns:p14="http://schemas.microsoft.com/office/powerpoint/2010/main" val="578772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A68A5-FC61-4323-AC89-8C11FA4FC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- 3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4150E6-2EDB-4326-BEDE-104EB45891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00150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733086095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25042711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261694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777425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98978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754253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87208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399322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210223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91781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121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- 2025-05-30 16:12:03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Stadt Wülfrath hat Personalmangel – und Rainer-Maria Zeit und Tatkraft.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https://quintly-eu-image-storage.s3.amazonaws.com/bc22ad31ece8870e558aff23d024e8ce/8a47bf903d86417918e209d4cb908b40.jpg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665793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4340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- 2025-05-31 08:12:03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Hat Jürgen das coolste Wohnmobil im ganzen Westen? In über 2.000 Stunden Arbeit hat er sich einen alten Reisebus zum Camper umgebaut. 😎🚙🛠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https://quintly-eu-image-storage.s3.amazonaws.com/bc22ad31ece8870e558aff23d024e8ce/3daa44302bdf6d38e27f5d36c2253537.jpg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541327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03257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19D130-031B-4166-A4CF-0E0C7A2855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26/05/2025 - 01/06/2025</a:t>
            </a:r>
          </a:p>
        </p:txBody>
      </p:sp>
    </p:spTree>
    <p:extLst>
      <p:ext uri="{BB962C8B-B14F-4D97-AF65-F5344CB8AC3E}">
        <p14:creationId xmlns:p14="http://schemas.microsoft.com/office/powerpoint/2010/main" val="2043555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CF7D3-519D-4B72-9717-9F79F0996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- 4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A474EE-A67B-4485-99AD-8B8F269B68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18742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442777887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59209977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7017077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045450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57103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1856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84687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309497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393792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824447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676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- 2025-05-29 13:22:02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 Pflaster hier, ein guter Ratschlag da - bei Verena in Brucki's Büdchen bekommt man mehr, als nur Kaffee, Zigaretten und Lakritzschnecken. 🍬☕🧃❤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https://quintly-eu-image-storage.s3.amazonaws.com/bc22ad31ece8870e558aff23d024e8ce/812405564616869b0dee46de97397c81.jpg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524213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443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- 2025-05-28 15:22:03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Ihre Amtszeit als Maikönige fanden Oliver und Paul wunderschön. 👑💐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https://quintly-eu-image-storage.s3.amazonaws.com/bc22ad31ece8870e558aff23d024e8ce/06fced5f3f1867f49d7167b3c27f9f4c.jpg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483942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4516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6AFD1E-E5FB-4811-B597-35A1F8E98A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26/05/2025 - 01/06/2025</a:t>
            </a:r>
          </a:p>
        </p:txBody>
      </p:sp>
    </p:spTree>
    <p:extLst>
      <p:ext uri="{BB962C8B-B14F-4D97-AF65-F5344CB8AC3E}">
        <p14:creationId xmlns:p14="http://schemas.microsoft.com/office/powerpoint/2010/main" val="4084861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778FD-C964-4A9E-9B3E-86775116F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- 5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460C5A-43D6-4113-9D90-F85B69473F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00000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369434599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65699024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070202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36050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234006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045524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78890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446283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407963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23799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8381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- 2025-05-28 18:33:03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Bettina gibt ihr Café in Ratingen auf – wegen der Krankheit ihres Mannes. Besonders nah geht ihr der Abschied von Kollegin Lara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https://quintly-eu-image-storage.s3.amazonaws.com/bc22ad31ece8870e558aff23d024e8ce/59a55d42712b5b364d6adddc64168b3d.jpg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373702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778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- 2025-05-26 14:09:02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Als Kind hat Thomas Freund LKWs geliebt, wegen der Freiheit und Grenzenlosigkeit. Jetzt hat er sich damit einen Lebenstraum erfüllt. 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https://quintly-eu-image-storage.s3.amazonaws.com/bc22ad31ece8870e558aff23d024e8ce/c5350000340fac30ffe040b651496be7.jpg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322570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26973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A04CC1-B728-4406-B5F9-2D4E35060D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26/05/2025 - 01/06/2025</a:t>
            </a:r>
          </a:p>
        </p:txBody>
      </p:sp>
    </p:spTree>
    <p:extLst>
      <p:ext uri="{BB962C8B-B14F-4D97-AF65-F5344CB8AC3E}">
        <p14:creationId xmlns:p14="http://schemas.microsoft.com/office/powerpoint/2010/main" val="872427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A5B8E-0598-4C22-AC03-107240FAD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- 6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D3FCAF-9A6E-4BED-9844-AB9499A305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45623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073194499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79716885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1376261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003011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191779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439009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900389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194556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247411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711929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5798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- 2025-05-30 12:12:04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Joanna aus Hamm entwickelt im Studium eine KI, die Radfahren sicherer machen soll. 🤖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https://quintly-eu-image-storage.s3.amazonaws.com/bc22ad31ece8870e558aff23d024e8ce/148bf2bc307cc763fb2bad442199283d.jpg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317245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3000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- 2025-05-27 12:01:15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 Team wie Simon und Albert aus Velen kann nichts aus der Ruhe bringen. 👨‍🎨💪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https://quintly-eu-image-storage.s3.amazonaws.com/bc22ad31ece8870e558aff23d024e8ce/bd86a20621432e734b777e20735e32ca.jpg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297862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7457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- 2025-05-30 08:10:05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 viel Engagement haben die Karnevalisten eine Wohnung hergerichtet – damit Hans aus Rodenkirchen wieder ein Zuhause hat. 🏡❤️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https://quintly-eu-image-storage.s3.amazonaws.com/bc22ad31ece8870e558aff23d024e8ce/5e4f2801061f6a9d1a8b83f8dbbd65a7.jpg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8253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9A226D-12DF-46E9-B08E-BFBF5979EC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26/05/2025 - 01/06/2025</a:t>
            </a:r>
          </a:p>
        </p:txBody>
      </p:sp>
    </p:spTree>
    <p:extLst>
      <p:ext uri="{BB962C8B-B14F-4D97-AF65-F5344CB8AC3E}">
        <p14:creationId xmlns:p14="http://schemas.microsoft.com/office/powerpoint/2010/main" val="22227927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C91A0-8F13-46EB-AFE2-778E9441D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- 7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19024A-3A63-437E-97EB-B119C5A45E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93777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906915962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55114266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580400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87962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13810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672568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775218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731168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653366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599453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522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- 2025-05-27 18:22:02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Johannes spielt, als hätte er das Klavier erfunden. 🤯🎹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https://quintly-eu-image-storage.s3.amazonaws.com/bc22ad31ece8870e558aff23d024e8ce/ab50e14a89abee8772487a3c2e505608.jpg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222455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33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- 2025-05-28 17:22:03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Obwohl Michael kaum Kraft hat, organisiert er eine Spenden-Aktion im Bürgerbad Warendorf. Das Ziel: Menschen mit ALS soll in Zukunft besser geholfen werden 💪❤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https://quintly-eu-image-storage.s3.amazonaws.com/bc22ad31ece8870e558aff23d024e8ce/2e92b92777684ac3f98375da6cda8f4f.jpg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215339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0991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323627-8A37-48FB-9060-964DBB54B4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26/05/2025 - 01/06/2025</a:t>
            </a:r>
          </a:p>
        </p:txBody>
      </p:sp>
    </p:spTree>
    <p:extLst>
      <p:ext uri="{BB962C8B-B14F-4D97-AF65-F5344CB8AC3E}">
        <p14:creationId xmlns:p14="http://schemas.microsoft.com/office/powerpoint/2010/main" val="12539659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1832E-D274-4747-80A0-03774EA0D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- 8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2CC24E-4E92-4D50-89BF-E9A3FBFDC6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57818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635088951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424308761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9304472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184848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622645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420145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021506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492617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874385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598032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0609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- 2025-05-28 08:52:09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Am 27.05.1971 stießen in Radevormwald ein Güterzug und ein Schienenbus zusammen. Drin saß: Erics Opa. Den lässt die Geschichte nicht los.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https://quintly-eu-image-storage.s3.amazonaws.com/bc22ad31ece8870e558aff23d024e8ce/bace7751a8b13e2fe036c4d1db2e0166.jpg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762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- 2025-05-26 15:45:04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Für rund 1.000 Schüler aus Erkrath ist heute der erste Tag in ihrer neuen Übergangsschule in Benrath.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https://quintly-eu-image-storage.s3.amazonaws.com/bc22ad31ece8870e558aff23d024e8ce/fdb9222588f93dac65b0aeeb0b148376.jpg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191841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16357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FB1415-E78E-4C3B-A240-6B0CE751B6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26/05/2025 - 01/06/2025</a:t>
            </a:r>
          </a:p>
        </p:txBody>
      </p:sp>
    </p:spTree>
    <p:extLst>
      <p:ext uri="{BB962C8B-B14F-4D97-AF65-F5344CB8AC3E}">
        <p14:creationId xmlns:p14="http://schemas.microsoft.com/office/powerpoint/2010/main" val="23867557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061FF-7685-4825-8777-08C0A0249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- 9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B7F71F-C6EF-40AF-BDFC-B01CA203C4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83621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979716135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03721098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838713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197534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867836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842383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931280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630229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583057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86741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4329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- 2025-05-28 14:17:27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Jeden Mittwoch besuchen Isabel Meßthaler und ihr Pudel Hannes Seniorinnen und Senioren im Helios St. Anna Klinikum Duisburg. 🐶❤️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https://quintly-eu-image-storage.s3.amazonaws.com/bc22ad31ece8870e558aff23d024e8ce/82b2b8639f9df6808f8edb2c72c5ba41.jpg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377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- 2025-05-29 10:44:02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Sein Schallplattenladen in Lemgo ist für Andreas mehr als nur ein Geschäft ❤🔥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https://quintly-eu-image-storage.s3.amazonaws.com/bc22ad31ece8870e558aff23d024e8ce/5e2beefda47ea4e0fff56486b91d0c1f.jpg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56239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384D15-1010-43F8-9D42-B40DDDA82E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26/05/2025 - 01/06/2025</a:t>
            </a:r>
          </a:p>
        </p:txBody>
      </p:sp>
    </p:spTree>
    <p:extLst>
      <p:ext uri="{BB962C8B-B14F-4D97-AF65-F5344CB8AC3E}">
        <p14:creationId xmlns:p14="http://schemas.microsoft.com/office/powerpoint/2010/main" val="3101164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0423C-B6FF-414E-801F-57C14F412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- 10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50853B-592D-4831-A962-37D915FCAD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63262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337125133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40775581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7896064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76824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221170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684761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77942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858138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697931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188052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9114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- 2025-05-26 12:13:05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Auf der Palliativstation der Duisburger Helios Klinik schenkt Pudel Hannes Menschen in ihrer letzten Lebensphase Freude.🐶❤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https://quintly-eu-image-storage.s3.amazonaws.com/bc22ad31ece8870e558aff23d024e8ce/c1e41bfe5e6adf8c6fe39dfb468adc06.jpg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015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- 2025-05-30 14:14:03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Alva und Rebecca aus Bielefeld sind beste Freundinnen – auch, wenn sie sich nicht sehen können. 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https://quintly-eu-image-storage.s3.amazonaws.com/bc22ad31ece8870e558aff23d024e8ce/0e357365d8e66a411251bda787a7fc18.jpg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71606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787F92-A4EB-4200-924E-B94DA48612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26/05/2025 - 01/06/2025</a:t>
            </a:r>
          </a:p>
        </p:txBody>
      </p:sp>
    </p:spTree>
    <p:extLst>
      <p:ext uri="{BB962C8B-B14F-4D97-AF65-F5344CB8AC3E}">
        <p14:creationId xmlns:p14="http://schemas.microsoft.com/office/powerpoint/2010/main" val="28501345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90260-31F1-4FF7-8F3F-A412B7576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- 11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C7513E-C5F7-4E27-8C11-2AE5C585E5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59119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4161558454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49505715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7423467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92277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528318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496603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320323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31440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00249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65406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2477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- 2025-05-31 14:43:04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Bänke aus der einst überfluteten Kapelle im Stadtteil von Bad Neuenahr-Ahrweiler bekommen eine neue Verwendung. 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https://quintly-eu-image-storage.s3.amazonaws.com/bc22ad31ece8870e558aff23d024e8ce/89d99d0ff14169a80a2dae3f6c362661.jpg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823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- 2025-05-28 07:32:04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Nicht nur wegen der Pasta, sondern auch wegen ihrer besonderen Gäste wurde die Bonner Pizzeria Sassella berühmt. Nun schließt sie nach über 40 Jahren. 🍕❤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https://quintly-eu-image-storage.s3.amazonaws.com/bc22ad31ece8870e558aff23d024e8ce/5a66adf541539d35dc5698d4dbf1c17e.jpg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8483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97773A-E90C-4C21-B248-D24DE7B37A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26/05/2025 - 01/06/2025</a:t>
            </a:r>
          </a:p>
        </p:txBody>
      </p:sp>
    </p:spTree>
    <p:extLst>
      <p:ext uri="{BB962C8B-B14F-4D97-AF65-F5344CB8AC3E}">
        <p14:creationId xmlns:p14="http://schemas.microsoft.com/office/powerpoint/2010/main" val="28499534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594C9-2F98-453A-AFF6-B594A6B2F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- 12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D433E5-8C78-4712-8650-5C7D9020E0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97849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419201156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05166564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4910514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25490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891146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35182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395129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373668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355754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793645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3047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- 2025-05-29 15:01:03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Im Jahr 2010 ist der Ruhrpott die Kulturhauptstadt Europas. Neun Tage lang haben die Schachtzeichen markiert, wo hier irgendwann mal im Bergbau malocht wurde. ⛏️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https://quintly-eu-image-storage.s3.amazonaws.com/bc22ad31ece8870e558aff23d024e8ce/51379ff188d92389a2977018f567d3ff.jpg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907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- 2025-05-31 16:11:03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Rizah Grabus hat Generationen von Meerbuschern mit Zeitungen, Cola und Süßigkeiten versorgt. Doch eins wird er ganz besonders vermissen. ❤️‍🩹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https://quintly-eu-image-storage.s3.amazonaws.com/bc22ad31ece8870e558aff23d024e8ce/3ee44660539eb364442e6df68a3e4e98.jpg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0217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BBA48F-F5AB-410F-9F25-D3F9A52D2C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26/05/2025 - 01/06/2025</a:t>
            </a:r>
          </a:p>
        </p:txBody>
      </p:sp>
    </p:spTree>
    <p:extLst>
      <p:ext uri="{BB962C8B-B14F-4D97-AF65-F5344CB8AC3E}">
        <p14:creationId xmlns:p14="http://schemas.microsoft.com/office/powerpoint/2010/main" val="33970807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1762</Words>
  <Application>Microsoft Office PowerPoint</Application>
  <PresentationFormat>On-screen Show (4:3)</PresentationFormat>
  <Paragraphs>394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Facebook Original Own Posts &amp; Reels Table | WDR Lokalzeit - 1 of 12</vt:lpstr>
      <vt:lpstr>Facebook Original Own Posts &amp; Reels Table | WDR Lokalzeit - 2 of 12</vt:lpstr>
      <vt:lpstr>Facebook Original Own Posts &amp; Reels Table | WDR Lokalzeit - 3 of 12</vt:lpstr>
      <vt:lpstr>Facebook Original Own Posts &amp; Reels Table | WDR Lokalzeit - 4 of 12</vt:lpstr>
      <vt:lpstr>Facebook Original Own Posts &amp; Reels Table | WDR Lokalzeit - 5 of 12</vt:lpstr>
      <vt:lpstr>Facebook Original Own Posts &amp; Reels Table | WDR Lokalzeit - 6 of 12</vt:lpstr>
      <vt:lpstr>Facebook Original Own Posts &amp; Reels Table | WDR Lokalzeit - 7 of 12</vt:lpstr>
      <vt:lpstr>Facebook Original Own Posts &amp; Reels Table | WDR Lokalzeit - 8 of 12</vt:lpstr>
      <vt:lpstr>Facebook Original Own Posts &amp; Reels Table | WDR Lokalzeit - 9 of 12</vt:lpstr>
      <vt:lpstr>Facebook Original Own Posts &amp; Reels Table | WDR Lokalzeit - 10 of 12</vt:lpstr>
      <vt:lpstr>Facebook Original Own Posts &amp; Reels Table | WDR Lokalzeit - 11 of 12</vt:lpstr>
      <vt:lpstr>Facebook Original Own Posts &amp; Reels Table | WDR Lokalzeit - 12 of 12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Original Own Posts &amp; Reels Table | WDR Lokalzeit - 1 of 12</dc:title>
  <dc:creator>Frederik Born</dc:creator>
  <cp:lastModifiedBy>Frederik Born</cp:lastModifiedBy>
  <cp:revision>1</cp:revision>
  <dcterms:created xsi:type="dcterms:W3CDTF">2025-06-02T05:25:52Z</dcterms:created>
  <dcterms:modified xsi:type="dcterms:W3CDTF">2025-06-02T05:28:22Z</dcterms:modified>
</cp:coreProperties>
</file>