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9455A-F639-4551-9A7A-C67177DF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FBBC4C-5802-4BF3-938C-1DC772627B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0001463"/>
              </p:ext>
            </p:extLst>
          </p:nvPr>
        </p:nvGraphicFramePr>
        <p:xfrm>
          <a:off x="457200" y="1731963"/>
          <a:ext cx="7735824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15158068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2203245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48836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32443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01210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36713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35846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58306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2110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780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- 2025-05-19 16:11:35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Freunde sind die Familie, die wir uns aussuchen. 👭 Heidi und Hanne Bad Godesberg ziehen das konsequent durch.⚰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1815594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708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- 2025-05-23 12:01:32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Mehr als 300 Menschen leben in Gelsenkirchen auf der Straße – Claudio gehörte 15 Jahre lang dazu.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866636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655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- 2025-05-22 13:33:36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Andreas aus Korschenbroich hat einen ganz besonderen Moment erlebt. 🦌✨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660721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198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7B08CA-D8E1-43BA-9684-5F61A010B7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19/05/2025 - 25/05/2025</a:t>
            </a:r>
          </a:p>
        </p:txBody>
      </p:sp>
    </p:spTree>
    <p:extLst>
      <p:ext uri="{BB962C8B-B14F-4D97-AF65-F5344CB8AC3E}">
        <p14:creationId xmlns:p14="http://schemas.microsoft.com/office/powerpoint/2010/main" val="2771898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ABFC1-F97F-42F2-9ED2-CE08980FB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4A53A2-9BF0-4772-A281-F4F5517032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17247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98549968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1742231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114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84963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32639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47911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11837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50991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5150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407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- 2025-05-23 14:32:03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Vor einem Jahr bekommt Linda Menke aus Bad Oeynhausen die Diagnose Eierstockkrebs. ❤️‍🩹 Die junge Mutter kämpft ums Überleben. Heute ist die 35-Jährige krebsfrei.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573483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611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- 2025-05-21 07:35:02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Fall liegt jetzt bei der Staatsanwaltschaft. Beiden Frauen droht ein Verfahren wegen rassistischer Beleidigung. Eine muss sich womöglich auch wegen Körperverletzung verantworten.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371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- 2025-05-24 13:31:04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Rehe lieben Friedhofsblumen – aber Maria Ormanns weiß sich zu helfen: mit Teichdraht! 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420459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3000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795B8A-8A22-4DBD-AC7A-65A8E63A01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19/05/2025 - 25/05/2025</a:t>
            </a:r>
          </a:p>
        </p:txBody>
      </p:sp>
    </p:spTree>
    <p:extLst>
      <p:ext uri="{BB962C8B-B14F-4D97-AF65-F5344CB8AC3E}">
        <p14:creationId xmlns:p14="http://schemas.microsoft.com/office/powerpoint/2010/main" val="779093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27BD2-5E1D-40B7-B27F-E4B61B4EF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47C9B4-27ED-454D-B057-E863EA49EB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97426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24140211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7577906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50164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32579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86566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17881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92420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21269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8499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218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- 2025-05-25 16:46:02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Seit Februar sorgt Martin mit Bier, viel Herzblut und Gemeinschaft dafür, dass die letzte Schankwirtschaft in Wuppertal-Cronenberg nicht verschwindet. 🍺🙌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993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- 2025-05-20 14:11:03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Auf dem Hof von Josef Kemna in Dorsten helfen jedes Jahr Saisonarbeiter aus Rumänien bei der Spargelernte. 👨‍🌾 Sie sind unersetzbar.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377672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284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- 2025-05-20 10:32:04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Aus dem Kriegsgebiet in ein neues Leben: Mit ihrer Ausbildung im Friseursalon in Ahlen kann Miryam endlich ihren eigenen Weg gehen – und ist eine echte Bereicherung.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502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22ED4B-B0A1-4F56-AD1F-C9745DED1E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19/05/2025 - 25/05/2025</a:t>
            </a:r>
          </a:p>
        </p:txBody>
      </p:sp>
    </p:spTree>
    <p:extLst>
      <p:ext uri="{BB962C8B-B14F-4D97-AF65-F5344CB8AC3E}">
        <p14:creationId xmlns:p14="http://schemas.microsoft.com/office/powerpoint/2010/main" val="3379310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4144E-25FB-43BC-A1BE-46D367F0B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B19D05-8319-4EC9-B92C-FEDBDF7634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4459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87389165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567611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62759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89039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74752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18502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22763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9113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3695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815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- 2025-05-23 09:46:03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Damit ALS-Betroffene künftig besser unterstützt werden, sammelt Michael Spenden – mit einem ganzen Charity-Schwimmtag in Warendorf 🤿❤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115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- 2025-05-22 12:52:04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Ana Maria aus Bergisch Gladbach schreibt Kurznachrichten mit dem Papst✍ 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12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- 2025-05-24 16:41:03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Als Felicias Vater unerwartet stirbt, übernimmt sie den Handwerksbetrieb der Familie. Mit gerade einmal 25 Jahren! 🛠️💪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717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FC37F0-3B96-4B61-BF87-0BFA8ECA51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19/05/2025 - 25/05/2025</a:t>
            </a:r>
          </a:p>
        </p:txBody>
      </p:sp>
    </p:spTree>
    <p:extLst>
      <p:ext uri="{BB962C8B-B14F-4D97-AF65-F5344CB8AC3E}">
        <p14:creationId xmlns:p14="http://schemas.microsoft.com/office/powerpoint/2010/main" val="2937243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1F460-A340-49F0-A396-1A8AECE29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6797C6-9331-4731-B064-3DFAB7AED4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2796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92856285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2003393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47360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3079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31223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3243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69524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84363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6901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490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- 2025-05-23 07:58:01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Skigebiet im Sauerland zum Verkauf – die ersten Interessenten haben sich schon bei Heike Kunz und ihrem Mann gemeldet 🏔️❄️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081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- 2025-05-22 18:26:03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Steffen ist großer Busfan. Im Märkischen Kreis ist er sogar mit einem Oldtimer-Bus unterwegs. 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695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- 2025-05-22 07:35:06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200 Biker nehmen Leon mit auf eine Tour durch Roetgen und Umgebung. Leons Einschränkungen? An diesem Tag ganz egal!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835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003DF5-10A4-4D5A-AAB9-31C11D68B6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19/05/2025 - 25/05/2025</a:t>
            </a:r>
          </a:p>
        </p:txBody>
      </p:sp>
    </p:spTree>
    <p:extLst>
      <p:ext uri="{BB962C8B-B14F-4D97-AF65-F5344CB8AC3E}">
        <p14:creationId xmlns:p14="http://schemas.microsoft.com/office/powerpoint/2010/main" val="1972532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8FADC-9783-4CD6-B193-944EBD18A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ECFC01-408B-404A-9A2D-A18B7DA87D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0857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46922871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1890574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11904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12311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82050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45739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81627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19822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6179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353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- 2025-05-25 08:37:02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Frisörbesuch ist für obdachlose Menschen oft unbezahlbar. 💇 In Recklinghausen schneidet Mary ihnen deshalb kostenlos die Haare. 💪🏼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442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- 2025-05-23 20:00:04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Fast jeder Dritte bricht den Ultramarsch durch die Eifel vorzeitig ab - Marcel aus Meerbusch zieht die 110 Kilometer durch!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309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- 2025-05-19 07:46:02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Eigentlich sollte Eduard nur Walters Gartentor reparieren. Aber dann wollte Walter wissen, wie das geht... und bewarb sich als Azubi in der Aachener Tischlerei. 🔨💪😀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4048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52FDEC-5A00-4B2C-890D-6CA222B8C9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19/05/2025 - 25/05/2025</a:t>
            </a:r>
          </a:p>
        </p:txBody>
      </p:sp>
    </p:spTree>
    <p:extLst>
      <p:ext uri="{BB962C8B-B14F-4D97-AF65-F5344CB8AC3E}">
        <p14:creationId xmlns:p14="http://schemas.microsoft.com/office/powerpoint/2010/main" val="4140461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858BC-8031-4F8B-A0D0-3AF63540B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EF33AD-017F-489F-912D-CB92F08CDE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2498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0175859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8697922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7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71804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67608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20965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53441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50595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8657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991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- 2025-05-19 18:21:02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Hauptberuflich Toilettenreiniger: Berni hat schon 250.000 Klos in Gronau sauber gemacht. 🚾👌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08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- 2025-05-19 14:23:03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Gisa war obdachlos. Heute zeigt sie anderen als Stadtführerin Düsseldorf aus Sicht einer Wohnungslosen. 🏠❌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444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- 2025-05-22 16:08:02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Welches Tattoo das erste der beiden Bielefelder werden sollte, war sonnenklar!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605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B7FBE1-FFB1-40D2-89AE-1B298822F8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19/05/2025 - 25/05/2025</a:t>
            </a:r>
          </a:p>
        </p:txBody>
      </p:sp>
    </p:spTree>
    <p:extLst>
      <p:ext uri="{BB962C8B-B14F-4D97-AF65-F5344CB8AC3E}">
        <p14:creationId xmlns:p14="http://schemas.microsoft.com/office/powerpoint/2010/main" val="4266547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A2288-BFE9-4FD8-AB17-5A5BFCCFA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259AEE-35C2-45AF-9C68-C3F6B5AB2D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003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4627000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0804159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30318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04324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96456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21035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04279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69727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6065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582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- 2025-05-20 08:11:03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Einfach mal zum Supermarkt oder ins Theater? Keine Chance. ❌ Gisela und Karl-Heinz aus Aachen können wegen einer Baustelle seit Monaten nicht mehr ihr Grundstück verlassen. 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458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- 2025-05-24 08:23:02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Antonio im Ruhestand? Undenkbar. Der Lüdenscheider Pizzabäcker startet noch mal durch.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523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- 2025-05-25 10:57:04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Seit zwei Jahren arbeitet Till schon auf dem Bauernhof der Albersmeiers in Lippetal. Wenn die in Rente gehen, könnte er den Hof z. B. pachten oder verwalten. 👨‍🌾🚜🐷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538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2D5068-1807-48BD-9438-8224AA7B5E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19/05/2025 - 25/05/2025</a:t>
            </a:r>
          </a:p>
        </p:txBody>
      </p:sp>
    </p:spTree>
    <p:extLst>
      <p:ext uri="{BB962C8B-B14F-4D97-AF65-F5344CB8AC3E}">
        <p14:creationId xmlns:p14="http://schemas.microsoft.com/office/powerpoint/2010/main" val="4119932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170B2-1117-4AD6-8C67-D576DCF38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63F28A-57AF-4674-8750-B0D62DD1A8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81414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27511550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3607555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70660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99909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31758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93828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21030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84913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6444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847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- 2025-05-21 16:12:04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Wenn in Dortmund etwas unordentlich ist, ist Eva nicht weit.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479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5F97A6-269D-4B65-8ADB-964E7E15F4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19/05/2025 - 25/05/2025</a:t>
            </a:r>
          </a:p>
        </p:txBody>
      </p:sp>
    </p:spTree>
    <p:extLst>
      <p:ext uri="{BB962C8B-B14F-4D97-AF65-F5344CB8AC3E}">
        <p14:creationId xmlns:p14="http://schemas.microsoft.com/office/powerpoint/2010/main" val="11266810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1304</Words>
  <Application>Microsoft Office PowerPoint</Application>
  <PresentationFormat>On-screen Show (4:3)</PresentationFormat>
  <Paragraphs>324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Facebook Alle Posts und Reels (Anhang) | WDR Lokalzeit - 1 of 9</vt:lpstr>
      <vt:lpstr>Facebook Alle Posts und Reels (Anhang) | WDR Lokalzeit - 2 of 9</vt:lpstr>
      <vt:lpstr>Facebook Alle Posts und Reels (Anhang) | WDR Lokalzeit - 3 of 9</vt:lpstr>
      <vt:lpstr>Facebook Alle Posts und Reels (Anhang) | WDR Lokalzeit - 4 of 9</vt:lpstr>
      <vt:lpstr>Facebook Alle Posts und Reels (Anhang) | WDR Lokalzeit - 5 of 9</vt:lpstr>
      <vt:lpstr>Facebook Alle Posts und Reels (Anhang) | WDR Lokalzeit - 6 of 9</vt:lpstr>
      <vt:lpstr>Facebook Alle Posts und Reels (Anhang) | WDR Lokalzeit - 7 of 9</vt:lpstr>
      <vt:lpstr>Facebook Alle Posts und Reels (Anhang) | WDR Lokalzeit - 8 of 9</vt:lpstr>
      <vt:lpstr>Facebook Alle Posts und Reels (Anhang) | WDR Lokalzeit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Alle Posts und Reels (Anhang) | WDR Lokalzeit - 1 of 9</dc:title>
  <dc:creator>Frederik Born</dc:creator>
  <cp:lastModifiedBy>Frederik Born</cp:lastModifiedBy>
  <cp:revision>1</cp:revision>
  <dcterms:created xsi:type="dcterms:W3CDTF">2025-05-28T06:29:37Z</dcterms:created>
  <dcterms:modified xsi:type="dcterms:W3CDTF">2025-05-28T06:31:34Z</dcterms:modified>
</cp:coreProperties>
</file>