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302E2-F7F6-4C54-A8FF-B21A0878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2239C8-C90E-488D-9F8E-274ABC9F9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182108"/>
              </p:ext>
            </p:extLst>
          </p:nvPr>
        </p:nvGraphicFramePr>
        <p:xfrm>
          <a:off x="457200" y="1731963"/>
          <a:ext cx="8147304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389568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61198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32482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16200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6263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0076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- 2025-05-20 15:36:44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03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- 2025-05-12 15:33:24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1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- 2025-05-14 17:37:39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9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- 2025-05-25 13:47:38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9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- 2025-05-14 15:42:30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01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- 2025-05-21 10:31:21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6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- 2025-05-21 16:18:31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5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- 2025-05-24 11:01:38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02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- 2025-05-13 10:31:24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70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- 2025-05-19 15:45:23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431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70BFC-12E0-489C-BB68-186F6A69E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132842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66773-0897-4838-BD6C-95539AC7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8FF108-5515-40E0-B9E2-0BE905016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423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642592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6320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99661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42509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30020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8443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1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- 2025-05-24 23:03:31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4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- 2025-05-22 10:29:43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8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- 2025-05-15 10:37:04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3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- 2025-05-22 15:36:23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8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- 2025-05-16 16:36:11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21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- 2025-05-13 15:53:55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33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- 2025-05-23 15:11:16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51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727F8-1884-427A-A522-F4694D47B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935502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312</Words>
  <Application>Microsoft Office PowerPoint</Application>
  <PresentationFormat>On-screen Show (4:3)</PresentationFormat>
  <Paragraphs>118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Tiktok Videos Table | @wdrlokalzeit - 1 of 2</vt:lpstr>
      <vt:lpstr>Tiktok Videos Table | @wdrlokalzeit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2</dc:title>
  <dc:creator>Frederik Born</dc:creator>
  <cp:lastModifiedBy>Frederik Born</cp:lastModifiedBy>
  <cp:revision>1</cp:revision>
  <dcterms:created xsi:type="dcterms:W3CDTF">2025-05-26T12:08:34Z</dcterms:created>
  <dcterms:modified xsi:type="dcterms:W3CDTF">2025-05-26T12:09:05Z</dcterms:modified>
</cp:coreProperties>
</file>