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87583-DDF7-457B-90D8-836EB707D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344173-C13E-4B95-9203-FFD6477BBF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1875292"/>
              </p:ext>
            </p:extLst>
          </p:nvPr>
        </p:nvGraphicFramePr>
        <p:xfrm>
          <a:off x="457200" y="1731963"/>
          <a:ext cx="7571232" cy="268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90202230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17514706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841590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2202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04343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41915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61619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03324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5234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2867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897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- 2025-05-13 16:13:02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Normalerweise bilden Mann und Frau das Königspaar. Im 800-Einwohner-Dorf Oestereiden regieren jetzt aber Toni und Jean-Michel! 👨‍❤️‍💋‍👨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https://quintly-eu-image-storage.s3.amazonaws.com/bc22ad31ece8870e558aff23d024e8ce/46d8ef32b0e0c97254b0762c70c9521d.jpg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285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- 2025-05-12 14:22:27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Grad nochmal gut gegangen! 😮‍💨 Die Kugel hat nur eine Laterne beschädigt und ein Verkehrsschild umgerollt, verletzt wurde mitten in der Nacht niemand.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https://quintly-eu-image-storage.s3.amazonaws.com/bc22ad31ece8870e558aff23d024e8ce/29d6dbebee2dd8793390d59d9043abe1.jpg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1382549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275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FE5797-6746-48C7-AA60-FCEAA18343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21/04/2025 - 18/05/2025</a:t>
            </a:r>
          </a:p>
        </p:txBody>
      </p:sp>
    </p:spTree>
    <p:extLst>
      <p:ext uri="{BB962C8B-B14F-4D97-AF65-F5344CB8AC3E}">
        <p14:creationId xmlns:p14="http://schemas.microsoft.com/office/powerpoint/2010/main" val="1398026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0BC8B-718B-4E3C-AAAD-8BD3211F2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832E65-5BBE-4D07-A9CA-F9B91E42F3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8141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34004499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9391945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295860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6186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1079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97446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2459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71163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28333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5299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761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- 2025-05-10 18:19:03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Regina und Rudi lernen sich beim Tanzabend in einer Kneipe in Solingen kennen. Dann geht alles ganz schnell. 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https://quintly-eu-image-storage.s3.amazonaws.com/bc22ad31ece8870e558aff23d024e8ce/da84f3193c3a6f0e8f2f9a5f73e1f312.jpg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1190178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364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- 2025-05-02 07:51:03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Dreiste Diebe plündern komplettes Spargelfeld in Walbeck.🚨 Dirk Janßen ist fassungslos: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https://quintly-eu-image-storage.s3.amazonaws.com/bc22ad31ece8870e558aff23d024e8ce/757421871fc0fb26ecb7f4e509086ace.jpg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1088134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450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F76D79-859F-4EF4-8A57-89AFEEA39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21/04/2025 - 18/05/2025</a:t>
            </a:r>
          </a:p>
        </p:txBody>
      </p:sp>
    </p:spTree>
    <p:extLst>
      <p:ext uri="{BB962C8B-B14F-4D97-AF65-F5344CB8AC3E}">
        <p14:creationId xmlns:p14="http://schemas.microsoft.com/office/powerpoint/2010/main" val="758344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14308-843B-4596-B588-0C64D69CA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E8A447-CD61-4CF2-A2A5-875F02E324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7829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9087234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46080190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9568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42035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2398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09535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20436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61526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5617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5250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473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- 2025-04-26 16:22:02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grüner Daumen hilft nicht nur bei der Wohnungsdeko, sondern offensichtlich auch dem Geldbeutel – zumindest, wenn man Miriam aus Bonn fragt. 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https://quintly-eu-image-storage.s3.amazonaws.com/bc22ad31ece8870e558aff23d024e8ce/0e53350d749cd43f4dde96befc55c900.jpg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1057722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411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- 2025-04-24 08:07:04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Erst obdachlos, jetzt hat sich Manuels Leben komplett geändert: Er hat einen Job und eine Wohnung in Neuss.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https://quintly-eu-image-storage.s3.amazonaws.com/bc22ad31ece8870e558aff23d024e8ce/b7ead3054477051948e72cf388374c21.jpg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1049337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765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086325-B1A2-4E34-8267-97604C64DE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21/04/2025 - 18/05/2025</a:t>
            </a:r>
          </a:p>
        </p:txBody>
      </p:sp>
    </p:spTree>
    <p:extLst>
      <p:ext uri="{BB962C8B-B14F-4D97-AF65-F5344CB8AC3E}">
        <p14:creationId xmlns:p14="http://schemas.microsoft.com/office/powerpoint/2010/main" val="1976739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88760-842A-497F-8874-2BA07886B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9FC808-4304-4B67-9D0F-F5C66F40F4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7925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71545490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64543686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29533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66504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1424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34310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14953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92612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69324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5551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481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- 2025-05-06 07:37:02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Unterstützung durch den Kinderhospizdienst Düsseldorf ist kostenlos, aber unbezahlbar! 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https://quintly-eu-image-storage.s3.amazonaws.com/bc22ad31ece8870e558aff23d024e8ce/e74ad84f225477ae87f97305a2d4714a.jpg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988334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11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- 2025-05-12 09:44:03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Bis wann ist es okay, noch Jungfrau zu sein? Diese Frage hat sich Janine oft gestellt. 
Heute weiß sie: Völlig egal! Sex muss man nicht haben, nur um es abhaken zu können.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https://quintly-eu-image-storage.s3.amazonaws.com/bc22ad31ece8870e558aff23d024e8ce/86279c242be6a0aca144faa5913940c9.jpg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750667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126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7DF7AE-E631-484C-958C-BE45E208E0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21/04/2025 - 18/05/2025</a:t>
            </a:r>
          </a:p>
        </p:txBody>
      </p:sp>
    </p:spTree>
    <p:extLst>
      <p:ext uri="{BB962C8B-B14F-4D97-AF65-F5344CB8AC3E}">
        <p14:creationId xmlns:p14="http://schemas.microsoft.com/office/powerpoint/2010/main" val="2559167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C243B-A830-4221-A99D-EA19584FD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485BAC-13B4-42B3-A25D-6EF9C92A60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37049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65575244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9869003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355289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6878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8574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36090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4209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10427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98033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3096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45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- 2025-04-28 14:11:05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„Ich muss mal!“ 🙋‍♂️🚽 Auf diesem Spielplatz in Höxter können Kinder jetzt einfach auf die Toilette gehen.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https://quintly-eu-image-storage.s3.amazonaws.com/bc22ad31ece8870e558aff23d024e8ce/54731c0025810e41e69c1be9e6e3fc78.jpg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705830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748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- 2025-04-29 07:53:56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Hunde können Soldaten mit posttraumatischer Belastungsstörung helfen. Alexander aus Porta Westfalica sammelt deswegen Kronkorken für Assistenzhunde. 🐕‍🦺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https://quintly-eu-image-storage.s3.amazonaws.com/bc22ad31ece8870e558aff23d024e8ce/1ff8c06f0f5ce7cce22b0eb9171d42fa.jpg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666673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510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8912EA-52D2-4639-AB49-21D88CA036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21/04/2025 - 18/05/2025</a:t>
            </a:r>
          </a:p>
        </p:txBody>
      </p:sp>
    </p:spTree>
    <p:extLst>
      <p:ext uri="{BB962C8B-B14F-4D97-AF65-F5344CB8AC3E}">
        <p14:creationId xmlns:p14="http://schemas.microsoft.com/office/powerpoint/2010/main" val="807150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376CA-48FC-41F7-AF63-55D0DD2D5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43D025-DFC0-4562-8026-7A529CADAB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6363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3680742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7946102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76323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75518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43315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52804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53306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4821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72049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8419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72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- 2025-04-23 15:03:04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Schon blöd, wenn man als falscher Polizist Menschen betrügen will - und dann die Nummer der echten Polizei erwischt.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https://quintly-eu-image-storage.s3.amazonaws.com/bc22ad31ece8870e558aff23d024e8ce/20f26ad331102bea2f9c8cb87b9a0ae7.jpg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578421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61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- 2025-05-01 16:27:04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 leicht lässt sich Milena aus Straelen nicht unterkriegen! 💪👩‍🦽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https://quintly-eu-image-storage.s3.amazonaws.com/bc22ad31ece8870e558aff23d024e8ce/af1d9b8285e41c3e560248892531ca57.jpg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566157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577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78252E-C487-4E73-A053-551572C4DB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21/04/2025 - 18/05/2025</a:t>
            </a:r>
          </a:p>
        </p:txBody>
      </p:sp>
    </p:spTree>
    <p:extLst>
      <p:ext uri="{BB962C8B-B14F-4D97-AF65-F5344CB8AC3E}">
        <p14:creationId xmlns:p14="http://schemas.microsoft.com/office/powerpoint/2010/main" val="1049292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0A3F5-8FB9-4C50-A53F-7819E0D58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BE87C1-C3DB-4549-B9B7-5A49C1269D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4366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52630487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47627180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121568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8872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40759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5580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65067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99903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3003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1876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47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- 2025-04-24 10:14:02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Benjamin hat geschafft, womit viele Menschen noch kämpfen: Er hat Long Covid besiegt. Durch eine Studie des S.P.O.R.T Instituts Overath und der Sporthochschule Köln. 💝💪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https://quintly-eu-image-storage.s3.amazonaws.com/bc22ad31ece8870e558aff23d024e8ce/d83c0a0a108c1622cf9a5635bd435b3e.jpg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COVID-19, 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510526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432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- 2025-04-21 15:21:04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Dorf Reine ist ein Mal durchgeteilt. ✌️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https://quintly-eu-image-storage.s3.amazonaws.com/bc22ad31ece8870e558aff23d024e8ce/3f74d701b7bf1d344fed1f32d164b707.jpg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507102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150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2E6FA-86D3-4931-BA86-7EFAA34889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21/04/2025 - 18/05/2025</a:t>
            </a:r>
          </a:p>
        </p:txBody>
      </p:sp>
    </p:spTree>
    <p:extLst>
      <p:ext uri="{BB962C8B-B14F-4D97-AF65-F5344CB8AC3E}">
        <p14:creationId xmlns:p14="http://schemas.microsoft.com/office/powerpoint/2010/main" val="156002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5EF77-D858-400B-8A40-6B13C88F4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EEA486-E7E0-4140-AF61-E6269E6625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6990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85857983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05380480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960331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04762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35966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5960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71321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26371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80215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1532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18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- 2025-04-26 14:24:03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dieser Idee haben die beiden 18-Jährigen aus Gütersloh die „Westfalen-Challenge“, einen Gründungs-Wettbewerb, gewonnen. 😀💪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https://quintly-eu-image-storage.s3.amazonaws.com/bc22ad31ece8870e558aff23d024e8ce/c3146da1e15802f50e0ec3202c568c4b.jpg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498953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54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- 2025-05-14 10:29:02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Zuhause bleiben, weil er im Rollstuhl sitzt? Für Ilias aus Leverkusen ist das keine Option. 👨‍🦽💪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https://quintly-eu-image-storage.s3.amazonaws.com/bc22ad31ece8870e558aff23d024e8ce/380e1d216bfc2d59f3c9c5ea73a79834.jpg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575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DB7DCC-6B7F-4209-826F-747A263171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21/04/2025 - 18/05/2025</a:t>
            </a:r>
          </a:p>
        </p:txBody>
      </p:sp>
    </p:spTree>
    <p:extLst>
      <p:ext uri="{BB962C8B-B14F-4D97-AF65-F5344CB8AC3E}">
        <p14:creationId xmlns:p14="http://schemas.microsoft.com/office/powerpoint/2010/main" val="840069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E0B47-0113-4780-B926-530677913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091064-232C-4A6C-A1CF-87DB0B923E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6728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87583314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0994066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995667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22317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74794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1029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4071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6321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8612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5281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84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- 2025-05-18 08:32:04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Jecke Hilfe für Hans aus Köln. Jetzt hat er endlich wieder eine Wohnung 🤝❤️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https://quintly-eu-image-storage.s3.amazonaws.com/bc22ad31ece8870e558aff23d024e8ce/9fb0069bf0ef316e3f1094cb231273a8.jpg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282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- 2025-04-29 13:12:04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Smart ohne Phone – am Dalton-Gymnasium in Alsdorf gilt jetzt ein Smartphone-Verbot – auf dem gesamten Schulgelände und während der gesamten Unterrichtszeit. 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https://quintly-eu-image-storage.s3.amazonaws.com/bc22ad31ece8870e558aff23d024e8ce/084a1f31656d7b8ba09d5969ed38c20b.jpg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233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7B3064-4369-4CFE-A618-95D0FBE798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21/04/2025 - 18/05/2025</a:t>
            </a:r>
          </a:p>
        </p:txBody>
      </p:sp>
    </p:spTree>
    <p:extLst>
      <p:ext uri="{BB962C8B-B14F-4D97-AF65-F5344CB8AC3E}">
        <p14:creationId xmlns:p14="http://schemas.microsoft.com/office/powerpoint/2010/main" val="1358135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C98F-9158-4954-B3BD-744A10556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6A7AF5-6337-4C45-A24A-1FE31B63E9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3880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66116742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8677849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879365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81626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69868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23796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22378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86097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44751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0403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307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- 2025-04-25 18:02:02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Natürlich war das für Gery ein Schock, aber er hat weiterhin ein kuscheliges Körbchen und muss nicht ins Tierheim. 🐶❤️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https://quintly-eu-image-storage.s3.amazonaws.com/bc22ad31ece8870e558aff23d024e8ce/b478520a85a0bc1db1435beca9b97e9b.jpg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312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- 2025-05-14 18:23:04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Lina hat einen seltenen Gendefekt. Im Café Beki in Hilden bekommt Linas Mama wertvolle Tipps von Familien, denen es ähnlich geht. 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https://quintly-eu-image-storage.s3.amazonaws.com/bc22ad31ece8870e558aff23d024e8ce/2e9fee4c0a2b4363c10d30fcc3a83897.jpg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884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DE3426-779B-473F-82A1-A57FD8CD87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21/04/2025 - 18/05/2025</a:t>
            </a:r>
          </a:p>
        </p:txBody>
      </p:sp>
    </p:spTree>
    <p:extLst>
      <p:ext uri="{BB962C8B-B14F-4D97-AF65-F5344CB8AC3E}">
        <p14:creationId xmlns:p14="http://schemas.microsoft.com/office/powerpoint/2010/main" val="1501159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01F7D-073A-436B-97F1-BE59D5B19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6716A2-7574-43A9-8531-1869F262F7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7259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73066780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5774084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22708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1299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2484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3198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3984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4565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84188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1217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99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- 2025-05-14 13:23:03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Khairi hat es geschafft sich in kurzer Zeit ein neues Leben aufzubauen: Deutsch gelernt, auf dem Weg zum Schulabschluss, aktiv im Sportverein und er träumt von einem eigenen Friseursalon - das alles steht jetzt auf dem Spiel. 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https://quintly-eu-image-storage.s3.amazonaws.com/bc22ad31ece8870e558aff23d024e8ce/2b6ab60a819b298a1049a26895ad537b.jpg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407124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97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- 2025-04-25 12:27:02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Max und Julia aus Essen lieben nun mal das Café Nord. Auch, weil sie sich dort kennengelernt haben. 🖤🤘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https://quintly-eu-image-storage.s3.amazonaws.com/bc22ad31ece8870e558aff23d024e8ce/55bdde2b01f38a673255e53d99bf5aab.jpg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163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8A1A85-7827-4A52-843B-202A633035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21/04/2025 - 18/05/2025</a:t>
            </a:r>
          </a:p>
        </p:txBody>
      </p:sp>
    </p:spTree>
    <p:extLst>
      <p:ext uri="{BB962C8B-B14F-4D97-AF65-F5344CB8AC3E}">
        <p14:creationId xmlns:p14="http://schemas.microsoft.com/office/powerpoint/2010/main" val="3906828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B0842-B46E-45FF-98AF-0844B8D2D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EE56FD-213C-43D2-8AF4-9335B0104D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7470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8559118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116967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61045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66036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48219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88727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22211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8628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2966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3692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423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- 2025-04-27 18:27:03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 seinem ersten Tag als Rentner macht sich Rainer auf seine bisher längste Radtour. Zwei Monate quer durch Europa, aktiv bleiben und Spenden sammeln. 🚴❤️💪🏻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https://quintly-eu-image-storage.s3.amazonaws.com/bc22ad31ece8870e558aff23d024e8ce/c90f54354c3bdba41d66f42951aa8b17.jpg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237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- 2025-05-05 18:12:03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150 Menschen sind in Remscheid zusammengekommen, um sich von Hanna zu verabschieden. 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https://quintly-eu-image-storage.s3.amazonaws.com/bc22ad31ece8870e558aff23d024e8ce/f2f88fbc587007214e25d1cfaaffc2d4.jpg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055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AB30F4-CA22-4487-9210-EA161451E2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21/04/2025 - 18/05/2025</a:t>
            </a:r>
          </a:p>
        </p:txBody>
      </p:sp>
    </p:spTree>
    <p:extLst>
      <p:ext uri="{BB962C8B-B14F-4D97-AF65-F5344CB8AC3E}">
        <p14:creationId xmlns:p14="http://schemas.microsoft.com/office/powerpoint/2010/main" val="1221765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6CAC0-8717-4FD6-8172-687DF5302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295F25-62E9-43DB-81E2-76103775FC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5947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36574461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68323875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645298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7035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93688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9422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19990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75960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7705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8460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309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- 2025-05-04 08:34:04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Krebshilfe der anderen Art: In Mönchengladbach wird zusammen genäht! 🪡🦀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https://quintly-eu-image-storage.s3.amazonaws.com/bc22ad31ece8870e558aff23d024e8ce/db8fecaabdd73069459a3042cae887ca.jpg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368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8AA160-1BBC-4208-AED1-87E45335A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21/04/2025 - 18/05/2025</a:t>
            </a:r>
          </a:p>
        </p:txBody>
      </p:sp>
    </p:spTree>
    <p:extLst>
      <p:ext uri="{BB962C8B-B14F-4D97-AF65-F5344CB8AC3E}">
        <p14:creationId xmlns:p14="http://schemas.microsoft.com/office/powerpoint/2010/main" val="5457139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1869</Words>
  <Application>Microsoft Office PowerPoint</Application>
  <PresentationFormat>On-screen Show (4:3)</PresentationFormat>
  <Paragraphs>406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Facebook Original Own Posts &amp; Reels Table | 01.2.34. WDR Lokalzeit - 1 of 13</vt:lpstr>
      <vt:lpstr>Facebook Original Own Posts &amp; Reels Table | 01.2.34. WDR Lokalzeit - 2 of 13</vt:lpstr>
      <vt:lpstr>Facebook Original Own Posts &amp; Reels Table | 01.2.34. WDR Lokalzeit - 3 of 13</vt:lpstr>
      <vt:lpstr>Facebook Original Own Posts &amp; Reels Table | 01.2.34. WDR Lokalzeit - 4 of 13</vt:lpstr>
      <vt:lpstr>Facebook Original Own Posts &amp; Reels Table | 01.2.34. WDR Lokalzeit - 5 of 13</vt:lpstr>
      <vt:lpstr>Facebook Original Own Posts &amp; Reels Table | 01.2.34. WDR Lokalzeit - 6 of 13</vt:lpstr>
      <vt:lpstr>Facebook Original Own Posts &amp; Reels Table | 01.2.34. WDR Lokalzeit - 7 of 13</vt:lpstr>
      <vt:lpstr>Facebook Original Own Posts &amp; Reels Table | 01.2.34. WDR Lokalzeit - 8 of 13</vt:lpstr>
      <vt:lpstr>Facebook Original Own Posts &amp; Reels Table | 01.2.34. WDR Lokalzeit - 9 of 13</vt:lpstr>
      <vt:lpstr>Facebook Original Own Posts &amp; Reels Table | 01.2.34. WDR Lokalzeit - 10 of 13</vt:lpstr>
      <vt:lpstr>Facebook Original Own Posts &amp; Reels Table | 01.2.34. WDR Lokalzeit - 11 of 13</vt:lpstr>
      <vt:lpstr>Facebook Original Own Posts &amp; Reels Table | 01.2.34. WDR Lokalzeit - 12 of 13</vt:lpstr>
      <vt:lpstr>Facebook Original Own Posts &amp; Reels Table | 01.2.34. WDR Lokalzeit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01.2.34. WDR Lokalzeit - 1 of 13</dc:title>
  <dc:creator>Frederik Born</dc:creator>
  <cp:lastModifiedBy>Frederik Born</cp:lastModifiedBy>
  <cp:revision>1</cp:revision>
  <dcterms:created xsi:type="dcterms:W3CDTF">2025-05-20T11:30:34Z</dcterms:created>
  <dcterms:modified xsi:type="dcterms:W3CDTF">2025-05-20T11:33:08Z</dcterms:modified>
</cp:coreProperties>
</file>