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41168-6324-442A-A6D1-68F134A91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A5CD89-A327-4655-8B97-DEBB6B43C0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4967122"/>
              </p:ext>
            </p:extLst>
          </p:nvPr>
        </p:nvGraphicFramePr>
        <p:xfrm>
          <a:off x="457200" y="1731963"/>
          <a:ext cx="7571232" cy="354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1023696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4585364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3124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9542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08806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8063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28814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67512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2916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536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912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- 2025-05-06 07:37:02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Unterstützung durch den Kinderhospizdienst Düsseldorf ist kostenlos, aber unbezahlbar! 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https://quintly-eu-image-storage.s3.amazonaws.com/bc22ad31ece8870e558aff23d024e8ce/e74ad84f225477ae87f97305a2d4714a.jpg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 Rhein-Wupper, Dass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966734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136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- 2025-05-10 18:19:03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Regina und Rudi lernen sich beim Tanzabend in einer Kneipe in Solingen kennen. Dann geht alles ganz schnell. 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https://quintly-eu-image-storage.s3.amazonaws.com/bc22ad31ece8870e558aff23d024e8ce/da84f3193c3a6f0e8f2f9a5f73e1f312.jpg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539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- 2025-05-05 18:12:03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150 Menschen sind in Remscheid zusammengekommen, um sich von Hanna zu verabschieden. 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https://quintly-eu-image-storage.s3.amazonaws.com/bc22ad31ece8870e558aff23d024e8ce/f2f88fbc587007214e25d1cfaaffc2d4.jpg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967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680B78-AF60-46BF-B870-CDF85BFFF6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05/05/2025 - 11/05/2025</a:t>
            </a:r>
          </a:p>
        </p:txBody>
      </p:sp>
    </p:spTree>
    <p:extLst>
      <p:ext uri="{BB962C8B-B14F-4D97-AF65-F5344CB8AC3E}">
        <p14:creationId xmlns:p14="http://schemas.microsoft.com/office/powerpoint/2010/main" val="1239295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AFAEA-905D-42A0-B43B-A64698D82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28B478-80B7-4710-AA59-5346CED736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9966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74782210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8646596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92674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6800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65249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1691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1602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02121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74672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9091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761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- 2025-05-11 07:40:07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Es gibt Tage, an denen Karin in ihrem Haus im Kreis Minden-Lübbecke fast verrückt wird. 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https://quintly-eu-image-storage.s3.amazonaws.com/bc22ad31ece8870e558aff23d024e8ce/d7b249192d97f87fd50679f303ca8859.jpg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38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- 2025-05-07 18:11:04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Zum Glück waren Jan und seine Fußball-Mannschaft aus Datteln zur Stelle, um erste Hilfe zu leisten. 🤝🚑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https://quintly-eu-image-storage.s3.amazonaws.com/bc22ad31ece8870e558aff23d024e8ce/fa9bf75af456eb3ff02b6e42ecf3f560.jpg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561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- 2025-05-08 09:40:07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Mia weiß noch genau, wie es bei ihr zu Hause in Schmallenberg war, als der Zweite Weltkrieg zu Ende ging.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https://quintly-eu-image-storage.s3.amazonaws.com/bc22ad31ece8870e558aff23d024e8ce/9f0e58529f5b49d9275796a6dc973149.jpg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Ukraine, 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204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DFCC83-8D76-4F8D-8B66-8C3E7F79DF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05/05/2025 - 11/05/2025</a:t>
            </a:r>
          </a:p>
        </p:txBody>
      </p:sp>
    </p:spTree>
    <p:extLst>
      <p:ext uri="{BB962C8B-B14F-4D97-AF65-F5344CB8AC3E}">
        <p14:creationId xmlns:p14="http://schemas.microsoft.com/office/powerpoint/2010/main" val="447948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64902-0F41-44E9-A20C-29AB2A21E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F8FE05-F64D-4654-8CF5-5F15706535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2991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02506463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587603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37474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041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6315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0847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2092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4613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0808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8296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785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- 2025-05-10 16:11:05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 Mini-Mini-Wildschweine aus Lübbecke suchen ein neues Zuhause. 🐗🐷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https://quintly-eu-image-storage.s3.amazonaws.com/bc22ad31ece8870e558aff23d024e8ce/a97d798d2c5c6ca50b5ba68f2c154a3f.jpg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902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- 2025-05-05 07:02:05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der Wohngruppe in Remscheid findet Jeremy nicht nur Halt, sondern entdeckt auch sein Talent: Das Klavierspielen. 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https://quintly-eu-image-storage.s3.amazonaws.com/bc22ad31ece8870e558aff23d024e8ce/cd96696ec586099334490664e36709f9.jpg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912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CC58E-B2D3-4EAB-B383-1CCFA83125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05/05/2025 - 11/05/2025</a:t>
            </a:r>
          </a:p>
        </p:txBody>
      </p:sp>
    </p:spTree>
    <p:extLst>
      <p:ext uri="{BB962C8B-B14F-4D97-AF65-F5344CB8AC3E}">
        <p14:creationId xmlns:p14="http://schemas.microsoft.com/office/powerpoint/2010/main" val="245082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2755A-C69D-4504-A9A5-1602A2453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065231-6713-49E9-9DCA-FB10F471DE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1901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98894275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7330597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46514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5913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63508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22285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9916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3640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9476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3869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735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- 2025-05-07 16:27:58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Vor 30 Jahren verändert ein Zeckenbiss Monikas Leben. Heute hilft die Schmallenbergerin anderen Borreliose-Betroffenen. 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https://quintly-eu-image-storage.s3.amazonaws.com/bc22ad31ece8870e558aff23d024e8ce/44037027fba41f950ced64a9437a6836.jpg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692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- 2025-05-09 09:39:04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Geschwister sind immer da – mal als Unterstützer und Verbündete, mal als Nervensägen. Bei Familie Scheewe in Viersen sind die Kinder sogar in der Überzahl! 👧👱‍♀️👩👦🏻👩🏻👱🏻‍♂️❣️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https://quintly-eu-image-storage.s3.amazonaws.com/bc22ad31ece8870e558aff23d024e8ce/6f6482f79025e73ebad165fad4a66660.jpg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911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8B98C3-1A93-4CFD-B294-7A5A5B078A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05/05/2025 - 11/05/2025</a:t>
            </a:r>
          </a:p>
        </p:txBody>
      </p:sp>
    </p:spTree>
    <p:extLst>
      <p:ext uri="{BB962C8B-B14F-4D97-AF65-F5344CB8AC3E}">
        <p14:creationId xmlns:p14="http://schemas.microsoft.com/office/powerpoint/2010/main" val="375240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B8F86-BCB0-4ABE-A313-FC76BDF28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82AF2C-0639-42BC-AE64-8815C37E84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4913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63781644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057061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664345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84048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6873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5754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2399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72936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42642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8217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183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- 2025-05-05 14:17:02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Dank der Hilfsbereitschaft von Fremden hat Rita die Hoffnung, bald wieder in ihrer Wohnung leben zu können.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https://quintly-eu-image-storage.s3.amazonaws.com/bc22ad31ece8870e558aff23d024e8ce/c226caa336ce2f886af9747371256c2f.jpg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57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- 2025-05-09 07:23:05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Ab Herbst soll die A59 im Rheinland fast ein ganzes Jahr lang gesperrt werden. Gleichzeitig wird auf der A3 gebaut. Anwohner wie Cordula machen sich große Sorgen.😟🚧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https://quintly-eu-image-storage.s3.amazonaws.com/bc22ad31ece8870e558aff23d024e8ce/30b8904268974c9997a2471fd5ad449c.jpg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176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B70CF-BDC9-4AA9-B2EE-99DAE9AE94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05/05/2025 - 11/05/2025</a:t>
            </a:r>
          </a:p>
        </p:txBody>
      </p:sp>
    </p:spTree>
    <p:extLst>
      <p:ext uri="{BB962C8B-B14F-4D97-AF65-F5344CB8AC3E}">
        <p14:creationId xmlns:p14="http://schemas.microsoft.com/office/powerpoint/2010/main" val="1627453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54A39-31F7-45A7-8044-2F43CE995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97FABA-225B-4ED5-B627-568E9EAE16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4236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17871381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29442396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73923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23359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09886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50408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7731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9850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13861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5244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680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- 2025-05-06 09:53:05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Seit der Fusion der katholischen und evangelischen Kliniken in Lippstadt sind Schwangerschaftsabbrüche bei einer schweren Behinderung des Kindes verboten. Der Chefarzt der Gynäkologie findet das unchristlich und hat dagegen geklagt.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https://quintly-eu-image-storage.s3.amazonaws.com/bc22ad31ece8870e558aff23d024e8ce/a4aba3e0f3c54a05969e1da2054e6815.jpg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769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- 2025-05-06 11:58:09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Morgens Anwaltskanzlei, abends Wrestling-Arena: Lisa aus Selm führt ein überraschendes “Doppelleben”.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https://quintly-eu-image-storage.s3.amazonaws.com/bc22ad31ece8870e558aff23d024e8ce/e576e87608f6eae11a3022384ada0729.jpg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394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55704-F6DB-4276-AD23-F143C29F87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05/05/2025 - 11/05/2025</a:t>
            </a:r>
          </a:p>
        </p:txBody>
      </p:sp>
    </p:spTree>
    <p:extLst>
      <p:ext uri="{BB962C8B-B14F-4D97-AF65-F5344CB8AC3E}">
        <p14:creationId xmlns:p14="http://schemas.microsoft.com/office/powerpoint/2010/main" val="3952950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50497-7DE1-4A8D-B9A5-5FBECC9F6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6F0D6B-13BC-480D-888D-3E6FCBE840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43650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64498652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55508859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792521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3080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1211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561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10999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15673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72271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1640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146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- 2025-05-08 11:56:04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Einen Safe Space für die queere Community – zwischen Brötchen, Käse und Kaffee – den gibt es jetzt in Essen. 🌈☕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https://quintly-eu-image-storage.s3.amazonaws.com/bc22ad31ece8870e558aff23d024e8ce/d6833d63fd2ca033a90da26f9a79dc77.jpg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975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- 2025-05-09 16:14:06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☀️ Danke, sonniger März! Danke, kalte Mai-Nächte! Nicht nur für Bauer Hubertus Bleckmann aus Selm beginnt jetzt die Erdbeersaison.🍓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https://quintly-eu-image-storage.s3.amazonaws.com/bc22ad31ece8870e558aff23d024e8ce/eb7d0e8d4d70c44fbdaa3b5e780786b1.jpg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295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508B8-9854-4E6B-A370-2EE42F4D7B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05/05/2025 - 11/05/2025</a:t>
            </a:r>
          </a:p>
        </p:txBody>
      </p:sp>
    </p:spTree>
    <p:extLst>
      <p:ext uri="{BB962C8B-B14F-4D97-AF65-F5344CB8AC3E}">
        <p14:creationId xmlns:p14="http://schemas.microsoft.com/office/powerpoint/2010/main" val="3385337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B145F-63B2-4A26-81F7-90E4F39CF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A09096-CAC9-4FF8-89F7-EAE1F612C8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6556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05328536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4076516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577609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5941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76837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9214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1706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4889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61023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9904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64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- 2025-05-07 07:22:02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jedem fertigen Bild fällt es Janine leichter, die Ereignisse von Solingen zu verarbeiten.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https://quintly-eu-image-storage.s3.amazonaws.com/bc22ad31ece8870e558aff23d024e8ce/b950e89c0b5817ecaf576833fce10bc0.jpg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04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- 2025-05-08 07:12:04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Familie Çözmez war die Arbeit in den Kölner Ford-Werken immer ein Türöffner in die deutsche Gesellschaft – für Großvater, Vater und Sohn. 🚗🤝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https://quintly-eu-image-storage.s3.amazonaws.com/bc22ad31ece8870e558aff23d024e8ce/bb180b5e0efdbc2e39aee0fd8fdc5b20.jpg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528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BF5878-E0B3-4D45-8EF6-FAB1E2040A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05/05/2025 - 11/05/2025</a:t>
            </a:r>
          </a:p>
        </p:txBody>
      </p:sp>
    </p:spTree>
    <p:extLst>
      <p:ext uri="{BB962C8B-B14F-4D97-AF65-F5344CB8AC3E}">
        <p14:creationId xmlns:p14="http://schemas.microsoft.com/office/powerpoint/2010/main" val="1826509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8340B-C7F8-4FBD-99DC-F985B393C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2E4682-E08B-4ABE-8DC4-FE89F72D03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2019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7644312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0416861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511423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58623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3425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0964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18068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3981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8464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2928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967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- 2025-05-11 16:27:04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Zwei linke Hände und keine Ahnung von Denkmalsanierung – egal! Victoria erfüllt sich ihren Wunsch von ihrem kleinen, schiefen Fachwerkhaus am Wasser in der Eifel einfach trotzdem. 🏡❤️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https://quintly-eu-image-storage.s3.amazonaws.com/bc22ad31ece8870e558aff23d024e8ce/49cf838511b2de37f662ec8f049045da.jpg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5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- 2025-05-10 10:07:05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Hilfe naht für Markus und sein Team, die am Flughafen Paderborn-Lippstadt einen echten Knochenjob erledigen. 🧳💪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https://quintly-eu-image-storage.s3.amazonaws.com/bc22ad31ece8870e558aff23d024e8ce/c3330398a1ba5eabfa417b82f4b2a0ac.jpg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710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7FF68-A8AA-4C3A-A9F0-BCA20C9866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05/05/2025 - 11/05/2025</a:t>
            </a:r>
          </a:p>
        </p:txBody>
      </p:sp>
    </p:spTree>
    <p:extLst>
      <p:ext uri="{BB962C8B-B14F-4D97-AF65-F5344CB8AC3E}">
        <p14:creationId xmlns:p14="http://schemas.microsoft.com/office/powerpoint/2010/main" val="1815870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7FBC9-990D-4C81-9680-A3419F0F7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41CBF0-248A-496B-AFC3-54B977A785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5774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27304676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9394739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527098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95753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20664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17626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06996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02345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46276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1548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796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- 2025-05-06 16:49:07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Gina hat zwei Kinder – gar nicht so leicht, einen Job zu finden. Beim Job-Speed-Dating in Düren kann sie sogar ihren Mann und ihre zwei Töchter mitbringen. 👨‍👨‍👧‍👧💻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https://quintly-eu-image-storage.s3.amazonaws.com/bc22ad31ece8870e558aff23d024e8ce/b96353c53242620583269c458e324fb2.jpg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490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- 2025-05-06 18:23:06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Anne-Ruth und Thorsten halten das Familienhandwerk am Laufen und erinnern uns an früher. 👼💖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https://quintly-eu-image-storage.s3.amazonaws.com/bc22ad31ece8870e558aff23d024e8ce/5ba3cc2d478f65419d509b24dfe28881.jpg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839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77AB7-2E63-47E1-9685-11B317E65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05/05/2025 - 11/05/2025</a:t>
            </a:r>
          </a:p>
        </p:txBody>
      </p:sp>
    </p:spTree>
    <p:extLst>
      <p:ext uri="{BB962C8B-B14F-4D97-AF65-F5344CB8AC3E}">
        <p14:creationId xmlns:p14="http://schemas.microsoft.com/office/powerpoint/2010/main" val="587699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DD9D2-40F3-43FE-AEF2-1B7DD758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FA4F9D-FB03-4EAF-9AAC-D1D20B5BA6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8762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45647044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54569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89230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76044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9250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03357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985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7876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74717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2466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805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- 2025-05-10 07:58:04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Seit zehn Jahren unzertrennlich – und für Herrchen Thorsten aus Dortmund überlebenswichtig.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https://quintly-eu-image-storage.s3.amazonaws.com/bc22ad31ece8870e558aff23d024e8ce/3c9e6c68f23acbd8e124f3c3bb010962.jpg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117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- 2025-05-07 13:42:05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Autos, Menschen – und Konrad Adenauer: Josef hat sie alle sicher von Bad Godesberg nach Niederdollendorf und zurück gebracht. 🛳️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https://quintly-eu-image-storage.s3.amazonaws.com/bc22ad31ece8870e558aff23d024e8ce/2ffe62cc45e97eec5a9e53a3a0713db3.jpg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587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31595-8898-4E0D-B1CE-FECD27BBC9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05/05/2025 - 11/05/2025</a:t>
            </a:r>
          </a:p>
        </p:txBody>
      </p:sp>
    </p:spTree>
    <p:extLst>
      <p:ext uri="{BB962C8B-B14F-4D97-AF65-F5344CB8AC3E}">
        <p14:creationId xmlns:p14="http://schemas.microsoft.com/office/powerpoint/2010/main" val="2517539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2D964-8AA9-46DB-92F1-4482D0FE0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51DA0A-A6D3-47D2-84AF-56685ED733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9810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21849985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7040793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86980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9790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31356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0203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6182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4839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88212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6223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96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- 2025-05-05 16:24:04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Über 600 Kilometer haben die Läufer in Vlotho insgesamt für den guten Zweck zurückgelegt. 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https://quintly-eu-image-storage.s3.amazonaws.com/bc22ad31ece8870e558aff23d024e8ce/254d8d507b6ff7c13a46349eb29cb4bf.jpg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939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59D3B-FCB4-4208-858B-B017E5A1C2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05/05/2025 - 11/05/2025</a:t>
            </a:r>
          </a:p>
        </p:txBody>
      </p:sp>
    </p:spTree>
    <p:extLst>
      <p:ext uri="{BB962C8B-B14F-4D97-AF65-F5344CB8AC3E}">
        <p14:creationId xmlns:p14="http://schemas.microsoft.com/office/powerpoint/2010/main" val="31395186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1762</Words>
  <Application>Microsoft Office PowerPoint</Application>
  <PresentationFormat>On-screen Show (4:3)</PresentationFormat>
  <Paragraphs>392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Facebook Original Own Posts &amp; Reels Table | WDR Lokalzeit - 1 of 12</vt:lpstr>
      <vt:lpstr>Facebook Original Own Posts &amp; Reels Table | WDR Lokalzeit - 2 of 12</vt:lpstr>
      <vt:lpstr>Facebook Original Own Posts &amp; Reels Table | WDR Lokalzeit - 3 of 12</vt:lpstr>
      <vt:lpstr>Facebook Original Own Posts &amp; Reels Table | WDR Lokalzeit - 4 of 12</vt:lpstr>
      <vt:lpstr>Facebook Original Own Posts &amp; Reels Table | WDR Lokalzeit - 5 of 12</vt:lpstr>
      <vt:lpstr>Facebook Original Own Posts &amp; Reels Table | WDR Lokalzeit - 6 of 12</vt:lpstr>
      <vt:lpstr>Facebook Original Own Posts &amp; Reels Table | WDR Lokalzeit - 7 of 12</vt:lpstr>
      <vt:lpstr>Facebook Original Own Posts &amp; Reels Table | WDR Lokalzeit - 8 of 12</vt:lpstr>
      <vt:lpstr>Facebook Original Own Posts &amp; Reels Table | WDR Lokalzeit - 9 of 12</vt:lpstr>
      <vt:lpstr>Facebook Original Own Posts &amp; Reels Table | WDR Lokalzeit - 10 of 12</vt:lpstr>
      <vt:lpstr>Facebook Original Own Posts &amp; Reels Table | WDR Lokalzeit - 11 of 12</vt:lpstr>
      <vt:lpstr>Facebook Original Own Posts &amp; Reels Table | WDR Lokalzeit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WDR Lokalzeit - 1 of 12</dc:title>
  <dc:creator>Frederik Born</dc:creator>
  <cp:lastModifiedBy>Frederik Born</cp:lastModifiedBy>
  <cp:revision>1</cp:revision>
  <dcterms:created xsi:type="dcterms:W3CDTF">2025-05-13T08:29:59Z</dcterms:created>
  <dcterms:modified xsi:type="dcterms:W3CDTF">2025-05-13T08:32:32Z</dcterms:modified>
</cp:coreProperties>
</file>