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989D1-2014-4E21-89A1-D74C0C1DD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754525-4600-4344-B339-C3EE282387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5816708"/>
              </p:ext>
            </p:extLst>
          </p:nvPr>
        </p:nvGraphicFramePr>
        <p:xfrm>
          <a:off x="457200" y="1731963"/>
          <a:ext cx="7571232" cy="238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566437498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67397056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376084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08939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01438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21048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000012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19238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30969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1422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198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- 2025-04-28 14:11:05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„Ich muss mal!“ 🙋‍♂️🚽 Auf diesem Spielplatz in Höxter können Kinder jetzt einfach auf die Toilette gehen.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https://quintly-eu-image-storage.s3.amazonaws.com/bc22ad31ece8870e558aff23d024e8ce/54731c0025810e41e69c1be9e6e3fc78.jpg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692453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590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- 2025-05-02 07:51:03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Dreiste Diebe plündern komplettes Spargelfeld in Walbeck.🚨 Dirk Janßen ist fassungslos: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https://quintly-eu-image-storage.s3.amazonaws.com/bc22ad31ece8870e558aff23d024e8ce/757421871fc0fb26ecb7f4e509086ace.jpg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3077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7404DF-9E39-461F-BEEF-6C12C207B7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28/04/2025 - 04/05/2025</a:t>
            </a:r>
          </a:p>
        </p:txBody>
      </p:sp>
    </p:spTree>
    <p:extLst>
      <p:ext uri="{BB962C8B-B14F-4D97-AF65-F5344CB8AC3E}">
        <p14:creationId xmlns:p14="http://schemas.microsoft.com/office/powerpoint/2010/main" val="1588886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179F1-C8E0-4096-887B-8158FC012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CCBCC8-8C03-4FD8-ADCD-79CCF510F1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08299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460668731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61495789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8912260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05336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60518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20191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51330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250102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719797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3980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524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- 2025-04-29 07:53:56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Hunde können Soldaten mit posttraumatischer Belastungsstörung helfen. Alexander aus Porta Westfalica sammelt deswegen Kronkorken für Assistenzhunde. 🐕‍🦺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https://quintly-eu-image-storage.s3.amazonaws.com/bc22ad31ece8870e558aff23d024e8ce/1ff8c06f0f5ce7cce22b0eb9171d42fa.jpg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602089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501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- 2025-04-29 13:12:04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Smart ohne Phone – am Dalton-Gymnasium in Alsdorf gilt jetzt ein Smartphone-Verbot – auf dem gesamten Schulgelände und während der gesamten Unterrichtszeit. 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https://quintly-eu-image-storage.s3.amazonaws.com/bc22ad31ece8870e558aff23d024e8ce/084a1f31656d7b8ba09d5969ed38c20b.jpg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448013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5776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7DAC7D-C011-45CB-9AF3-FD639810B2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28/04/2025 - 04/05/2025</a:t>
            </a:r>
          </a:p>
        </p:txBody>
      </p:sp>
    </p:spTree>
    <p:extLst>
      <p:ext uri="{BB962C8B-B14F-4D97-AF65-F5344CB8AC3E}">
        <p14:creationId xmlns:p14="http://schemas.microsoft.com/office/powerpoint/2010/main" val="515770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7C9E3-37AF-459D-8DC1-729DAF238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53AF2B-0D59-498E-B6C5-7F502260F8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03086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90835599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7444274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221199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40588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96436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23806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87848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74863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03325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7387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574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- 2025-05-01 16:27:04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So leicht lässt sich Milena aus Straelen nicht unterkriegen! 💪👩‍🦽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https://quintly-eu-image-storage.s3.amazonaws.com/bc22ad31ece8870e558aff23d024e8ce/af1d9b8285e41c3e560248892531ca57.jpg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Ukraine, 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431838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398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- 2025-04-30 19:34:05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Der Gleitschirmflieger war vom "Stüppel" im Sauerland losgeflogen. ⛰️ Warum die Landung nicht geklappt hat wie sie sollte, ist nicht bekannt.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https://quintly-eu-image-storage.s3.amazonaws.com/bc22ad31ece8870e558aff23d024e8ce/f05dd23c77c9ce1a4707ce9e1d0cb82d.jpg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317033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9938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20B494-8DAE-43A1-A78A-FD930E6397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28/04/2025 - 04/05/2025</a:t>
            </a:r>
          </a:p>
        </p:txBody>
      </p:sp>
    </p:spTree>
    <p:extLst>
      <p:ext uri="{BB962C8B-B14F-4D97-AF65-F5344CB8AC3E}">
        <p14:creationId xmlns:p14="http://schemas.microsoft.com/office/powerpoint/2010/main" val="4211385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87D0B-0B31-4F47-86C8-B71BD9FA4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4253FE-B0B9-4B0C-B8D2-CB2C186B19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53277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332298614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64721367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552367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742995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60171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53621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57887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46807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84090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19915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074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- 2025-04-30 18:22:05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Wenn Laura aus Dülmen Besuch von ihren Therapiehunden bekommt, ist sie ein anderer Mensch. 🐶❤️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https://quintly-eu-image-storage.s3.amazonaws.com/bc22ad31ece8870e558aff23d024e8ce/76d7c681a6f8ce22c38b9c397570ee35.jpg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34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- 2025-05-03 08:23:05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Für Eva und Angelika aus Dortmund ist Ordnung das ganze Leben! 📈📦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https://quintly-eu-image-storage.s3.amazonaws.com/bc22ad31ece8870e558aff23d024e8ce/ecd25f280a1b6bde617023771d9a2a10.jpg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177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- 2025-05-01 08:44:05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An Silvester wird Robert aus Wuppertal von einem Auto angefahren. Jetzt kämpft er sich ins Leben zurück. ❤️‍🩹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https://quintly-eu-image-storage.s3.amazonaws.com/bc22ad31ece8870e558aff23d024e8ce/7e2c49e308b39af5800554a6bef8774e.jpg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5661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F0F4B4-F0CE-43D7-9389-CD612154B3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28/04/2025 - 04/05/2025</a:t>
            </a:r>
          </a:p>
        </p:txBody>
      </p:sp>
    </p:spTree>
    <p:extLst>
      <p:ext uri="{BB962C8B-B14F-4D97-AF65-F5344CB8AC3E}">
        <p14:creationId xmlns:p14="http://schemas.microsoft.com/office/powerpoint/2010/main" val="615483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AFBE8-0971-4A98-ACBA-068B5F94C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58B8D2-6875-4C1D-A6C6-7E082C945D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72097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76737489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81055883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585220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9257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11221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07205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62565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8494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217410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79472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846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- 2025-05-04 08:34:04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Krebshilfe der anderen Art: In Mönchengladbach wird zusammen genäht! 🪡🦀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https://quintly-eu-image-storage.s3.amazonaws.com/bc22ad31ece8870e558aff23d024e8ce/db8fecaabdd73069459a3042cae887ca.jpg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896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- 2025-05-01 12:26:20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Klaus hat Multiple Sklerose. Deshalb reitet er, um so lange wie möglich Gehen zu können. 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https://quintly-eu-image-storage.s3.amazonaws.com/bc22ad31ece8870e558aff23d024e8ce/2215491ddf711b56b623cfaba4baa0e1.jpg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5748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- 2025-05-04 13:14:03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Emrecan will endlich wieder arbeiten – in Gelsenkirchen packt er deshalb fleißig mit an.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https://quintly-eu-image-storage.s3.amazonaws.com/bc22ad31ece8870e558aff23d024e8ce/9b11fc9f36acf4ece7d1ccb556ed43fa.jpg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992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B2AD89-A073-4300-88CF-A37E695CC6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28/04/2025 - 04/05/2025</a:t>
            </a:r>
          </a:p>
        </p:txBody>
      </p:sp>
    </p:spTree>
    <p:extLst>
      <p:ext uri="{BB962C8B-B14F-4D97-AF65-F5344CB8AC3E}">
        <p14:creationId xmlns:p14="http://schemas.microsoft.com/office/powerpoint/2010/main" val="4154917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118ED-EBAE-4DE3-B49F-850BE50F5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462238-C426-464B-B3CD-2AE6EA1B73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22636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76848351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50236826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595940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591811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62056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33918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5931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1430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16561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23629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544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- 2025-04-29 10:32:04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Immer wieder werden bei ihm in Geldern einzelne Stangen geklaut, sagt Spargelbauer Dirk – jetzt haben ihm Diebe ein ganzes Feld abgeräumt! 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https://quintly-eu-image-storage.s3.amazonaws.com/bc22ad31ece8870e558aff23d024e8ce/3da84e28728da07489acfa5fc2cf75af.jpg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039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- 2025-04-29 18:13:22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Jan und Tino aus Duisburg zocken seit 40 Jahren Amiga 🕹️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https://quintly-eu-image-storage.s3.amazonaws.com/bc22ad31ece8870e558aff23d024e8ce/3f8ad3db0d60af5a20413729a39481f9.jpg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620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- 2025-04-30 17:03:05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Thomas aus Köln führt die Maibaum-Tradition fort! Jetzt fehlt nur noch das Krepppapier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https://quintly-eu-image-storage.s3.amazonaws.com/bc22ad31ece8870e558aff23d024e8ce/3937ecb069bd21660d3c73653ca3ee39.jpg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8019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D4C9D8-225A-47FD-890E-04CA9674E0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28/04/2025 - 04/05/2025</a:t>
            </a:r>
          </a:p>
        </p:txBody>
      </p:sp>
    </p:spTree>
    <p:extLst>
      <p:ext uri="{BB962C8B-B14F-4D97-AF65-F5344CB8AC3E}">
        <p14:creationId xmlns:p14="http://schemas.microsoft.com/office/powerpoint/2010/main" val="2808101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D59F3-E092-4CBE-A9F5-4E84F02F5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734C95-12B7-4797-9E70-1602268226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07827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56391743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05502157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422198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73869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05323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31539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22190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538170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45679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94009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627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- 2025-05-02 16:48:05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Je älter und rostiger das Fahrrad, desto heller leuchten die Augen von Ingo Berhorst aus Rheda-Wiedenbrück.  🚲💕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https://quintly-eu-image-storage.s3.amazonaws.com/bc22ad31ece8870e558aff23d024e8ce/9bbbebee973437cca571e8a284903ce6.jpg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808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- 2025-05-02 10:17:05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Frank W. (Name geändert) aus Düsseldorf war Alkoholiker. Auslöser war unter anderem der Druck auf der Arbeit. In einer Selbsthilfegruppe für Führungskräfte findet er Unterstützung.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https://quintly-eu-image-storage.s3.amazonaws.com/bc22ad31ece8870e558aff23d024e8ce/0e70e30b3354056f2314d3b5f7f8a224.jpg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4579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38DDFF-8E8E-4D07-8EBE-30029CC283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28/04/2025 - 04/05/2025</a:t>
            </a:r>
          </a:p>
        </p:txBody>
      </p:sp>
    </p:spTree>
    <p:extLst>
      <p:ext uri="{BB962C8B-B14F-4D97-AF65-F5344CB8AC3E}">
        <p14:creationId xmlns:p14="http://schemas.microsoft.com/office/powerpoint/2010/main" val="1003158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3B4E6-B4A6-4605-B9BE-2D1D6A388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3580A2-DCAD-4DF9-B8D5-B52D2C44C1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07480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73548177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83004567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016247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94454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16715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70933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47907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18539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66745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65190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134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- 2025-05-01 10:39:02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der Kirche sollten alle ein Amt bekleiden können, egal welches Geschlecht, findet Birgit Mock ✝️⛪️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https://quintly-eu-image-storage.s3.amazonaws.com/bc22ad31ece8870e558aff23d024e8ce/1761024d6540f6ba93c4a1741ace9ea3.jpg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454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- 2025-05-02 12:37:06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Hanni 🐕 und Thorsten 👨 aus Dortmund sind seit Jahren unzertrennlich und bleiben es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https://quintly-eu-image-storage.s3.amazonaws.com/bc22ad31ece8870e558aff23d024e8ce/9e57380e4805a3c5b9a6c9697a0a0d47.jpg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6186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58D1E8-B5BD-4D26-AE55-8EF7B57EFE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28/04/2025 - 04/05/2025</a:t>
            </a:r>
          </a:p>
        </p:txBody>
      </p:sp>
    </p:spTree>
    <p:extLst>
      <p:ext uri="{BB962C8B-B14F-4D97-AF65-F5344CB8AC3E}">
        <p14:creationId xmlns:p14="http://schemas.microsoft.com/office/powerpoint/2010/main" val="3241781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EDD27-C397-430E-83C0-F9EF978D1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E3DFB2-517A-44BC-8360-9F44A9CEEE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62284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520483464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87476293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207652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09164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93479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85220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36118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6406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30536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9927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981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- 2025-04-30 15:44:03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Für Melvin leben seine Großeltern weiter ... in ihren Rezepten, die er in einem Ruhrpott-Kochbuch festgehalten hat. 🧑‍🍳📔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https://quintly-eu-image-storage.s3.amazonaws.com/bc22ad31ece8870e558aff23d024e8ce/cb62ac0aa4f3d373d8ea24083ca669c8.jpg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792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- 2025-04-28 16:12:04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Trumps Politik gegen Vielfalt kommt jetzt auch in Köln an: Mehrere US-Unternehmen wollen den ColognePride nicht mehr finanziell unterstützen. Hugo Winkels hofft, dass sich das bald wieder ändert – seine Veranstaltung bleibt für ihn ein Zeichen für Vielfalt. 🏳️‍🌈🙏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https://quintly-eu-image-storage.s3.amazonaws.com/bc22ad31ece8870e558aff23d024e8ce/bca9c3e011fc27e9538755d4a9e491d2.jpg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7264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2CD0A4-8C35-4D69-8CFA-DFFE9F154D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28/04/2025 - 04/05/2025</a:t>
            </a:r>
          </a:p>
        </p:txBody>
      </p:sp>
    </p:spTree>
    <p:extLst>
      <p:ext uri="{BB962C8B-B14F-4D97-AF65-F5344CB8AC3E}">
        <p14:creationId xmlns:p14="http://schemas.microsoft.com/office/powerpoint/2010/main" val="3938359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33668-F42E-457F-AE20-C4985E50E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9F9FCF-1C0E-4361-B232-88D65D58F0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40169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780843553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84526757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877810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98300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61698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27093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464717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62344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425394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6775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707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- 2025-04-30 07:25:02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Kann deine Oma rappen? In Aachen haben 60 “Omas gegen Rechts” sogar ein Rap-Video gedreht. 👵🎤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https://quintly-eu-image-storage.s3.amazonaws.com/bc22ad31ece8870e558aff23d024e8ce/6ebb9c79f9043c8ac9d0a28fec11812a.jpg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441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- 2025-05-01 14:58:03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Der Ruhestand war nichts für Antonio: Mit 73 startet der Lüdenscheider Pizzabäcker noch mal durch. 🍕🔥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https://quintly-eu-image-storage.s3.amazonaws.com/bc22ad31ece8870e558aff23d024e8ce/109a7d8aab9fd62a9d16fd2bb5e1124d.jpg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0714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EE60FB-AE9C-4A48-8CFE-6AFA51DAC8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28/04/2025 - 04/05/2025</a:t>
            </a:r>
          </a:p>
        </p:txBody>
      </p:sp>
    </p:spTree>
    <p:extLst>
      <p:ext uri="{BB962C8B-B14F-4D97-AF65-F5344CB8AC3E}">
        <p14:creationId xmlns:p14="http://schemas.microsoft.com/office/powerpoint/2010/main" val="3919453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80076-BF60-4511-97BD-B4A8656AA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63B368-F513-4577-A574-1363A1D780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0938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293688433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69039929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433213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11834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71655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60933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52870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322506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033542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70601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455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- 2025-05-03 11:08:04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Kein Social-Media unter 16! 📲❌ Das fordert Jeannettes Petition. Als Mutter und Lehrerin liegt ihr das Thema am Herzen❣️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https://quintly-eu-image-storage.s3.amazonaws.com/bc22ad31ece8870e558aff23d024e8ce/2837c4f4c8cbc6ac2138f9953f27d17d.jpg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320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- 2025-05-02 14:38:04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Halbseitig gelähmt? Für Julia aus Saerbeck kein Hindernis – dann backt sie eben mit einer Hand. 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https://quintly-eu-image-storage.s3.amazonaws.com/bc22ad31ece8870e558aff23d024e8ce/32aebedbe1452769ef5e3f5f2dca23b2.jpg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0549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A1EC56-3A6E-4484-8841-5205455371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28/04/2025 - 04/05/2025</a:t>
            </a:r>
          </a:p>
        </p:txBody>
      </p:sp>
    </p:spTree>
    <p:extLst>
      <p:ext uri="{BB962C8B-B14F-4D97-AF65-F5344CB8AC3E}">
        <p14:creationId xmlns:p14="http://schemas.microsoft.com/office/powerpoint/2010/main" val="11852450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1724</Words>
  <Application>Microsoft Office PowerPoint</Application>
  <PresentationFormat>On-screen Show (4:3)</PresentationFormat>
  <Paragraphs>382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Facebook Original Own Posts &amp; Reels Table | WDR Lokalzeit - 1 of 11</vt:lpstr>
      <vt:lpstr>Facebook Original Own Posts &amp; Reels Table | WDR Lokalzeit - 2 of 11</vt:lpstr>
      <vt:lpstr>Facebook Original Own Posts &amp; Reels Table | WDR Lokalzeit - 3 of 11</vt:lpstr>
      <vt:lpstr>Facebook Original Own Posts &amp; Reels Table | WDR Lokalzeit - 4 of 11</vt:lpstr>
      <vt:lpstr>Facebook Original Own Posts &amp; Reels Table | WDR Lokalzeit - 5 of 11</vt:lpstr>
      <vt:lpstr>Facebook Original Own Posts &amp; Reels Table | WDR Lokalzeit - 6 of 11</vt:lpstr>
      <vt:lpstr>Facebook Original Own Posts &amp; Reels Table | WDR Lokalzeit - 7 of 11</vt:lpstr>
      <vt:lpstr>Facebook Original Own Posts &amp; Reels Table | WDR Lokalzeit - 8 of 11</vt:lpstr>
      <vt:lpstr>Facebook Original Own Posts &amp; Reels Table | WDR Lokalzeit - 9 of 11</vt:lpstr>
      <vt:lpstr>Facebook Original Own Posts &amp; Reels Table | WDR Lokalzeit - 10 of 11</vt:lpstr>
      <vt:lpstr>Facebook Original Own Posts &amp; Reels Table | WDR Lokalzeit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&amp; Reels Table | WDR Lokalzeit - 1 of 11</dc:title>
  <dc:creator>Frederik Born</dc:creator>
  <cp:lastModifiedBy>Frederik Born</cp:lastModifiedBy>
  <cp:revision>1</cp:revision>
  <dcterms:created xsi:type="dcterms:W3CDTF">2025-05-05T12:22:16Z</dcterms:created>
  <dcterms:modified xsi:type="dcterms:W3CDTF">2025-05-05T12:24:52Z</dcterms:modified>
</cp:coreProperties>
</file>