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366B6-09EB-471B-8F18-A38CE7F9C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A8DAA2-52CC-4029-A667-86F2FE021A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1734258"/>
              </p:ext>
            </p:extLst>
          </p:nvPr>
        </p:nvGraphicFramePr>
        <p:xfrm>
          <a:off x="457200" y="1731963"/>
          <a:ext cx="7735824" cy="308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1672048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893883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9796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9230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3866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3559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1871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2397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4355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39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- 2025-04-26 16:22:02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grüner Daumen hilft nicht nur bei der Wohnungsdeko, sondern offensichtlich auch dem Geldbeutel – zumindest, wenn man Miriam aus Bonn fragt. 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97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- 2025-04-24 08:07:04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Erst obdachlos, jetzt hat sich Manuels Leben komplett geändert: Er hat einen Job und eine Wohnung in Neuss.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75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- 2025-04-26 14:24:03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dieser Idee haben die beiden 18-Jährigen aus Gütersloh die „Westfalen-Challenge“, einen Gründungs-Wettbewerb, gewonnen. 😀💪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886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E8E78-FFD1-4B10-85C9-F2AF9CEE1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21/04/2025 - 27/04/2025</a:t>
            </a:r>
          </a:p>
        </p:txBody>
      </p:sp>
    </p:spTree>
    <p:extLst>
      <p:ext uri="{BB962C8B-B14F-4D97-AF65-F5344CB8AC3E}">
        <p14:creationId xmlns:p14="http://schemas.microsoft.com/office/powerpoint/2010/main" val="2593904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0115E-E662-4368-98FC-904A0E4DD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A4554A-242B-4A1F-8700-B9D06E275C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4546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675238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67706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8480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485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1520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4697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2996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597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9442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5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- 2025-04-23 15:03:04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Schon blöd, wenn man als falscher Polizist Menschen betrügen will - und dann die Nummer der echten Polizei erwischt.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732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- 2025-04-24 10:14:02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Benjamin hat geschafft, womit viele Menschen noch kämpfen: Er hat Long Covid besiegt. Durch eine Studie des S.P.O.R.T Instituts Overath und der Sporthochschule Köln. 💝💪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COVID-19, 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70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- 2025-04-25 18:02:02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Natürlich war das für Gery ein Schock, aber er hat weiterhin ein kuscheliges Körbchen und muss nicht ins Tierheim. 🐶❤️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173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4E765-6871-48D7-AFE0-B874C1E0E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21/04/2025 - 27/04/2025</a:t>
            </a:r>
          </a:p>
        </p:txBody>
      </p:sp>
    </p:spTree>
    <p:extLst>
      <p:ext uri="{BB962C8B-B14F-4D97-AF65-F5344CB8AC3E}">
        <p14:creationId xmlns:p14="http://schemas.microsoft.com/office/powerpoint/2010/main" val="2113448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7D748-DD11-4BC9-83F0-04D937428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199493-4AA3-4375-9A34-DF2047CF4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2520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61955030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621215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6175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1217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36497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199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7618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8860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5375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35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- 2025-04-21 15:21:04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Dorf Reine ist ein Mal durchgeteilt. ✌️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234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- 2025-04-25 12:27:02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Max und Julia aus Essen lieben nun mal das Café Nord. Auch, weil sie sich dort kennengelernt haben. 🖤🤘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68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- 2025-04-21 12:44:05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Marvin beliefert die ganze Bonner Innenstadt. Mit seinem Lastenrad ist er schnell, leise und umweltfreundlich unterwegs 🚲📦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267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686F9-3EAC-4017-A63A-D12A7B373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21/04/2025 - 27/04/2025</a:t>
            </a:r>
          </a:p>
        </p:txBody>
      </p:sp>
    </p:spTree>
    <p:extLst>
      <p:ext uri="{BB962C8B-B14F-4D97-AF65-F5344CB8AC3E}">
        <p14:creationId xmlns:p14="http://schemas.microsoft.com/office/powerpoint/2010/main" val="2837778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6F283-DEEB-445D-AEAF-36B8DFAD6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6FD2D7-AB68-4F56-86B0-343995C46C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7285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78124311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071602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5034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6484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41685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18400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9009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1694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2351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855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- 2025-04-26 10:02:02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25 übernimmt Felicia aus Wiehl nach dem plötzlichen Tod ihres Vaters dessen Heizungs- und Sanitärbetrieb in 4. Generation – Ausbildung, Studium und Meisterschule macht sie nebenbei 🛠️💪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094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- 2025-04-25 07:48:03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Achtung, Stolperfalle! Wie Susanne aus Wuppertal geht es vielen Menschen mit Seheinschränkung.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817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- 2025-04-21 10:03:04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Viele Kinder in Deutschland kommen morgens hungrig in die Schule. Eine Grundschule in Heiligenhaus will mit dem Projekt Brotzeit etwas dagegen tun. 🍎🍞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888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7A190-93C3-4710-BB23-A4401572C7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21/04/2025 - 27/04/2025</a:t>
            </a:r>
          </a:p>
        </p:txBody>
      </p:sp>
    </p:spTree>
    <p:extLst>
      <p:ext uri="{BB962C8B-B14F-4D97-AF65-F5344CB8AC3E}">
        <p14:creationId xmlns:p14="http://schemas.microsoft.com/office/powerpoint/2010/main" val="821151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97E54-B255-4D61-AB05-9A70D2228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C58FD6-E1DA-4DD4-9D43-0A080488FB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886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0943595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974036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072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7347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7232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2194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5773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2496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6604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034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- 2025-04-27 09:51:02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Ex-Züchterin Heidrun aus Bünde hat auch mit 70 Jahren immer noch nichts für kleine Schoßhunde übrig. 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298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- 2025-04-23 07:11:51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Patrick, sein Vater und sein Großvater sind oder waren Fordler. Der Standort in Köln bedeutet für sie auch Familie. 🚗👨‍👩‍👦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764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- 2025-04-22 10:11:05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Hat NRW ein Mafia-Problem? Im Jahr 2007 werden in der Duisburger Innenstadt sechs junge Männer mitten in der Nacht Opfer einer brutalen Hinrichtung – ein blutiger Racheakt im langen Konflikt zweier verfeindeter Mafia-Clans.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639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124B9-6C19-4EC1-88DB-299238740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21/04/2025 - 27/04/2025</a:t>
            </a:r>
          </a:p>
        </p:txBody>
      </p:sp>
    </p:spTree>
    <p:extLst>
      <p:ext uri="{BB962C8B-B14F-4D97-AF65-F5344CB8AC3E}">
        <p14:creationId xmlns:p14="http://schemas.microsoft.com/office/powerpoint/2010/main" val="2027046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4C605-35E1-4882-9687-47912B4E8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E1BC4A-F88A-4B1A-962F-B56B4FF3B6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4370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7418043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38173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5499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620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4547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7488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4271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2199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0676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- 2025-04-27 18:27:03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 seinem ersten Tag als Rentner macht sich Rainer auf seine bisher längste Radtour. Zwei Monate quer durch Europa, aktiv bleiben und Spenden sammeln. 🚴❤️💪🏻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4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- 2025-04-24 14:13:04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Schlafen? Ohne Lärmschutzwände kaum möglich, sagen die Vertreter von Fernfahrern - besonders schlimm ist es im bergischen Land. 🚚😴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135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- 2025-04-24 18:21:02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80.000-Euro-KI-System mit den 14 Kameras im Schwimmbad in Everswinkel hat sich schon bezahlt gemacht.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199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CF636-E0F7-4B10-8DF5-A3FC63C7E8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21/04/2025 - 27/04/2025</a:t>
            </a:r>
          </a:p>
        </p:txBody>
      </p:sp>
    </p:spTree>
    <p:extLst>
      <p:ext uri="{BB962C8B-B14F-4D97-AF65-F5344CB8AC3E}">
        <p14:creationId xmlns:p14="http://schemas.microsoft.com/office/powerpoint/2010/main" val="2843527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532D-224C-4533-9D61-7B93AB8F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70A342-6BC3-424D-979A-D939688572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7286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2153476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67510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5936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73952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6185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8067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6010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0289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1822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44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- 2025-04-22 14:33:04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einer Querschnittslähmung beim Osterlauf in Paderborn mitlaufen – Tobias hat es geschafft. 🤩👏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6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- 2025-04-24 12:17:03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Zum Glück ist niemandem etwas passiert. Trotzdem steht Familie Müller aus Bochum unter Schock. 👨‍👨‍👧‍👧❤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92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- 2025-04-26 18:41:02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Huberts Partyidee: ein Renner! Spielzeug aus Dorstener Mais – 100 % abbaubar. 🚜🌽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31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- 2025-04-22 18:53:02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Dieser Plattenladen in Lemgo ist viel mehr als nur ein Geschäft für Andreas. Er bedeutet sein Leben und seine Liebe. ❤🎵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858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74AFC-2F3D-42DD-9798-398AA9495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21/04/2025 - 27/04/2025</a:t>
            </a:r>
          </a:p>
        </p:txBody>
      </p:sp>
    </p:spTree>
    <p:extLst>
      <p:ext uri="{BB962C8B-B14F-4D97-AF65-F5344CB8AC3E}">
        <p14:creationId xmlns:p14="http://schemas.microsoft.com/office/powerpoint/2010/main" val="40502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DC500-E49E-4FE4-8720-7CB923C1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0A49A-CE55-4279-A588-208FC33E09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6844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7163800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521164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1775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5170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4480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1984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0742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116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6099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22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- 2025-04-21 08:02:02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März 2023 wird in Bochum ein Mann in einer Tiefgarage mit sieben Schüssen hingerichtet. Das Motiv des Täters... ⬇️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18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- 2025-04-27 11:43:13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Andreas und Sabine Wulff schließen ihre Traditionsbäckerei in Dortmund. Nach 35 Jahren heißt es jetzt: ausschlafen!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977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- 2025-04-22 07:56:04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Hunger, Bauchweh, müde - Gebärdensprache wie hier in Euskirchen kann helfen, um Babys endlich zu verstehen. 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064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B90CE-8C20-42AC-BC6C-5CD0C0A76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21/04/2025 - 27/04/2025</a:t>
            </a:r>
          </a:p>
        </p:txBody>
      </p:sp>
    </p:spTree>
    <p:extLst>
      <p:ext uri="{BB962C8B-B14F-4D97-AF65-F5344CB8AC3E}">
        <p14:creationId xmlns:p14="http://schemas.microsoft.com/office/powerpoint/2010/main" val="14637385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1306</Words>
  <Application>Microsoft Office PowerPoint</Application>
  <PresentationFormat>On-screen Show (4:3)</PresentationFormat>
  <Paragraphs>313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Original Own Posts &amp; Reels Table | WDR Lokalzeit - 1 of 8</vt:lpstr>
      <vt:lpstr>Facebook Original Own Posts &amp; Reels Table | WDR Lokalzeit - 2 of 8</vt:lpstr>
      <vt:lpstr>Facebook Original Own Posts &amp; Reels Table | WDR Lokalzeit - 3 of 8</vt:lpstr>
      <vt:lpstr>Facebook Original Own Posts &amp; Reels Table | WDR Lokalzeit - 4 of 8</vt:lpstr>
      <vt:lpstr>Facebook Original Own Posts &amp; Reels Table | WDR Lokalzeit - 5 of 8</vt:lpstr>
      <vt:lpstr>Facebook Original Own Posts &amp; Reels Table | WDR Lokalzeit - 6 of 8</vt:lpstr>
      <vt:lpstr>Facebook Original Own Posts &amp; Reels Table | WDR Lokalzeit - 7 of 8</vt:lpstr>
      <vt:lpstr>Facebook Original Own Posts &amp; Reels Table | WDR Lokalzeit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8</dc:title>
  <dc:creator>Frederik Born</dc:creator>
  <cp:lastModifiedBy>Frederik Born</cp:lastModifiedBy>
  <cp:revision>1</cp:revision>
  <dcterms:created xsi:type="dcterms:W3CDTF">2025-04-29T13:27:07Z</dcterms:created>
  <dcterms:modified xsi:type="dcterms:W3CDTF">2025-04-29T13:28:53Z</dcterms:modified>
</cp:coreProperties>
</file>